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4"/>
  </p:sldMasterIdLst>
  <p:notesMasterIdLst>
    <p:notesMasterId r:id="rId28"/>
  </p:notesMasterIdLst>
  <p:handoutMasterIdLst>
    <p:handoutMasterId r:id="rId29"/>
  </p:handoutMasterIdLst>
  <p:sldIdLst>
    <p:sldId id="269" r:id="rId5"/>
    <p:sldId id="270" r:id="rId6"/>
    <p:sldId id="289" r:id="rId7"/>
    <p:sldId id="271" r:id="rId8"/>
    <p:sldId id="258" r:id="rId9"/>
    <p:sldId id="296" r:id="rId10"/>
    <p:sldId id="291" r:id="rId11"/>
    <p:sldId id="308" r:id="rId12"/>
    <p:sldId id="286" r:id="rId13"/>
    <p:sldId id="309" r:id="rId14"/>
    <p:sldId id="310" r:id="rId15"/>
    <p:sldId id="292" r:id="rId16"/>
    <p:sldId id="311" r:id="rId17"/>
    <p:sldId id="312" r:id="rId18"/>
    <p:sldId id="389" r:id="rId19"/>
    <p:sldId id="257" r:id="rId20"/>
    <p:sldId id="405" r:id="rId21"/>
    <p:sldId id="391" r:id="rId22"/>
    <p:sldId id="393" r:id="rId23"/>
    <p:sldId id="406" r:id="rId24"/>
    <p:sldId id="407" r:id="rId25"/>
    <p:sldId id="396" r:id="rId26"/>
    <p:sldId id="267" r:id="rId27"/>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AF1EE8-B0AB-4070-B239-E826CAAE2DA1}" v="10" dt="2025-11-14T08:11:48.9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vira  GELINDON" userId="233fa48b-407a-4693-9e68-0f3d163bd797" providerId="ADAL" clId="{6875BDAF-D495-4862-9481-F7B719A03F3D}"/>
    <pc:docChg chg="modSld">
      <pc:chgData name="Elvira  GELINDON" userId="233fa48b-407a-4693-9e68-0f3d163bd797" providerId="ADAL" clId="{6875BDAF-D495-4862-9481-F7B719A03F3D}" dt="2025-11-14T08:11:48.981" v="19" actId="20577"/>
      <pc:docMkLst>
        <pc:docMk/>
      </pc:docMkLst>
      <pc:sldChg chg="modSp mod">
        <pc:chgData name="Elvira  GELINDON" userId="233fa48b-407a-4693-9e68-0f3d163bd797" providerId="ADAL" clId="{6875BDAF-D495-4862-9481-F7B719A03F3D}" dt="2025-11-14T06:42:22.158" v="7" actId="6549"/>
        <pc:sldMkLst>
          <pc:docMk/>
          <pc:sldMk cId="143620867" sldId="269"/>
        </pc:sldMkLst>
        <pc:spChg chg="mod">
          <ac:chgData name="Elvira  GELINDON" userId="233fa48b-407a-4693-9e68-0f3d163bd797" providerId="ADAL" clId="{6875BDAF-D495-4862-9481-F7B719A03F3D}" dt="2025-11-14T06:42:15.980" v="6" actId="20577"/>
          <ac:spMkLst>
            <pc:docMk/>
            <pc:sldMk cId="143620867" sldId="269"/>
            <ac:spMk id="2" creationId="{E29C6327-AEAD-DE5F-C4BA-48C96252A130}"/>
          </ac:spMkLst>
        </pc:spChg>
        <pc:spChg chg="mod">
          <ac:chgData name="Elvira  GELINDON" userId="233fa48b-407a-4693-9e68-0f3d163bd797" providerId="ADAL" clId="{6875BDAF-D495-4862-9481-F7B719A03F3D}" dt="2025-11-14T06:42:22.158" v="7" actId="6549"/>
          <ac:spMkLst>
            <pc:docMk/>
            <pc:sldMk cId="143620867" sldId="269"/>
            <ac:spMk id="8" creationId="{EBC592CE-439C-AD6C-3E2B-C663ECAD19AC}"/>
          </ac:spMkLst>
        </pc:spChg>
      </pc:sldChg>
      <pc:sldChg chg="modSp mod">
        <pc:chgData name="Elvira  GELINDON" userId="233fa48b-407a-4693-9e68-0f3d163bd797" providerId="ADAL" clId="{6875BDAF-D495-4862-9481-F7B719A03F3D}" dt="2025-11-14T06:46:45.874" v="9" actId="20577"/>
        <pc:sldMkLst>
          <pc:docMk/>
          <pc:sldMk cId="2076551476" sldId="296"/>
        </pc:sldMkLst>
        <pc:spChg chg="mod">
          <ac:chgData name="Elvira  GELINDON" userId="233fa48b-407a-4693-9e68-0f3d163bd797" providerId="ADAL" clId="{6875BDAF-D495-4862-9481-F7B719A03F3D}" dt="2025-11-14T06:46:45.874" v="9" actId="20577"/>
          <ac:spMkLst>
            <pc:docMk/>
            <pc:sldMk cId="2076551476" sldId="296"/>
            <ac:spMk id="20" creationId="{EAF98D6C-1807-63C4-176B-050BC7071FD5}"/>
          </ac:spMkLst>
        </pc:spChg>
      </pc:sldChg>
      <pc:sldChg chg="modSp">
        <pc:chgData name="Elvira  GELINDON" userId="233fa48b-407a-4693-9e68-0f3d163bd797" providerId="ADAL" clId="{6875BDAF-D495-4862-9481-F7B719A03F3D}" dt="2025-11-14T08:11:48.981" v="19" actId="20577"/>
        <pc:sldMkLst>
          <pc:docMk/>
          <pc:sldMk cId="2539421972" sldId="407"/>
        </pc:sldMkLst>
        <pc:graphicFrameChg chg="mod">
          <ac:chgData name="Elvira  GELINDON" userId="233fa48b-407a-4693-9e68-0f3d163bd797" providerId="ADAL" clId="{6875BDAF-D495-4862-9481-F7B719A03F3D}" dt="2025-11-14T08:11:48.981" v="19" actId="20577"/>
          <ac:graphicFrameMkLst>
            <pc:docMk/>
            <pc:sldMk cId="2539421972" sldId="407"/>
            <ac:graphicFrameMk id="7" creationId="{27215077-8E8E-4CC4-8603-47E8BA4A20AD}"/>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128904661565191"/>
          <c:y val="0.14380147073189795"/>
          <c:w val="0.84288935714021651"/>
          <c:h val="0.66378026560588876"/>
        </c:manualLayout>
      </c:layout>
      <c:barChart>
        <c:barDir val="col"/>
        <c:grouping val="stacked"/>
        <c:varyColors val="0"/>
        <c:ser>
          <c:idx val="0"/>
          <c:order val="0"/>
          <c:spPr>
            <a:solidFill>
              <a:schemeClr val="accent1"/>
            </a:solidFill>
            <a:ln>
              <a:noFill/>
            </a:ln>
            <a:effectLst/>
          </c:spPr>
          <c:invertIfNegative val="0"/>
          <c:cat>
            <c:strRef>
              <c:f>Sheet1!$A$3:$A$7</c:f>
              <c:strCache>
                <c:ptCount val="5"/>
                <c:pt idx="0">
                  <c:v>Level 1</c:v>
                </c:pt>
                <c:pt idx="1">
                  <c:v>Level 2</c:v>
                </c:pt>
                <c:pt idx="2">
                  <c:v>Level 3</c:v>
                </c:pt>
                <c:pt idx="3">
                  <c:v>Level 4</c:v>
                </c:pt>
                <c:pt idx="4">
                  <c:v>Level 5</c:v>
                </c:pt>
              </c:strCache>
            </c:strRef>
          </c:cat>
          <c:val>
            <c:numRef>
              <c:f>Sheet1!$B$3:$B$7</c:f>
              <c:numCache>
                <c:formatCode>General</c:formatCode>
                <c:ptCount val="5"/>
                <c:pt idx="0">
                  <c:v>1</c:v>
                </c:pt>
                <c:pt idx="1">
                  <c:v>3</c:v>
                </c:pt>
                <c:pt idx="2">
                  <c:v>5</c:v>
                </c:pt>
                <c:pt idx="3">
                  <c:v>2</c:v>
                </c:pt>
                <c:pt idx="4">
                  <c:v>2</c:v>
                </c:pt>
              </c:numCache>
            </c:numRef>
          </c:val>
          <c:extLst>
            <c:ext xmlns:c16="http://schemas.microsoft.com/office/drawing/2014/chart" uri="{C3380CC4-5D6E-409C-BE32-E72D297353CC}">
              <c16:uniqueId val="{00000000-CA68-481C-A8E7-1B60D736AAFF}"/>
            </c:ext>
          </c:extLst>
        </c:ser>
        <c:dLbls>
          <c:showLegendKey val="0"/>
          <c:showVal val="0"/>
          <c:showCatName val="0"/>
          <c:showSerName val="0"/>
          <c:showPercent val="0"/>
          <c:showBubbleSize val="0"/>
        </c:dLbls>
        <c:gapWidth val="150"/>
        <c:overlap val="100"/>
        <c:axId val="1496412960"/>
        <c:axId val="1439942912"/>
      </c:barChart>
      <c:catAx>
        <c:axId val="1496412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800" b="1"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439942912"/>
        <c:crosses val="autoZero"/>
        <c:auto val="1"/>
        <c:lblAlgn val="ctr"/>
        <c:lblOffset val="100"/>
        <c:noMultiLvlLbl val="0"/>
      </c:catAx>
      <c:valAx>
        <c:axId val="1439942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1400" b="0" i="0" u="none" strike="noStrike" kern="1200" baseline="0">
                <a:solidFill>
                  <a:schemeClr val="tx1">
                    <a:lumMod val="65000"/>
                    <a:lumOff val="35000"/>
                  </a:schemeClr>
                </a:solidFill>
                <a:latin typeface="+mn-lt"/>
                <a:ea typeface="+mn-ea"/>
                <a:cs typeface="+mn-cs"/>
              </a:defRPr>
            </a:pPr>
            <a:endParaRPr lang="en-US"/>
          </a:p>
        </c:txPr>
        <c:crossAx val="149641296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34604573063769"/>
          <c:y val="0.11560960666518305"/>
          <c:w val="0.45630197471254258"/>
          <c:h val="0.7508465058881334"/>
        </c:manualLayout>
      </c:layout>
      <c:doughnutChart>
        <c:varyColors val="1"/>
        <c:ser>
          <c:idx val="0"/>
          <c:order val="0"/>
          <c:spPr>
            <a:ln w="28575"/>
          </c:spPr>
          <c:dPt>
            <c:idx val="0"/>
            <c:bubble3D val="0"/>
            <c:spPr>
              <a:solidFill>
                <a:schemeClr val="accent6"/>
              </a:solidFill>
              <a:ln w="28575">
                <a:solidFill>
                  <a:schemeClr val="lt1"/>
                </a:solidFill>
              </a:ln>
              <a:effectLst/>
            </c:spPr>
            <c:extLst>
              <c:ext xmlns:c16="http://schemas.microsoft.com/office/drawing/2014/chart" uri="{C3380CC4-5D6E-409C-BE32-E72D297353CC}">
                <c16:uniqueId val="{00000001-69F0-498E-8BB3-64AD310638D9}"/>
              </c:ext>
            </c:extLst>
          </c:dPt>
          <c:dPt>
            <c:idx val="1"/>
            <c:bubble3D val="0"/>
            <c:spPr>
              <a:solidFill>
                <a:schemeClr val="bg2">
                  <a:lumMod val="10000"/>
                </a:schemeClr>
              </a:solidFill>
              <a:ln w="28575">
                <a:solidFill>
                  <a:schemeClr val="lt1"/>
                </a:solidFill>
              </a:ln>
              <a:effectLst/>
            </c:spPr>
            <c:extLst>
              <c:ext xmlns:c16="http://schemas.microsoft.com/office/drawing/2014/chart" uri="{C3380CC4-5D6E-409C-BE32-E72D297353CC}">
                <c16:uniqueId val="{00000003-69F0-498E-8BB3-64AD310638D9}"/>
              </c:ext>
            </c:extLst>
          </c:dPt>
          <c:dPt>
            <c:idx val="2"/>
            <c:bubble3D val="0"/>
            <c:spPr>
              <a:solidFill>
                <a:schemeClr val="accent6">
                  <a:lumMod val="50000"/>
                </a:schemeClr>
              </a:solidFill>
              <a:ln w="28575">
                <a:solidFill>
                  <a:schemeClr val="lt1"/>
                </a:solidFill>
              </a:ln>
              <a:effectLst/>
            </c:spPr>
            <c:extLst>
              <c:ext xmlns:c16="http://schemas.microsoft.com/office/drawing/2014/chart" uri="{C3380CC4-5D6E-409C-BE32-E72D297353CC}">
                <c16:uniqueId val="{00000005-69F0-498E-8BB3-64AD310638D9}"/>
              </c:ext>
            </c:extLst>
          </c:dPt>
          <c:dPt>
            <c:idx val="3"/>
            <c:bubble3D val="0"/>
            <c:spPr>
              <a:solidFill>
                <a:srgbClr val="FFC000"/>
              </a:solidFill>
              <a:ln w="28575">
                <a:solidFill>
                  <a:schemeClr val="lt1"/>
                </a:solidFill>
              </a:ln>
              <a:effectLst/>
            </c:spPr>
            <c:extLst>
              <c:ext xmlns:c16="http://schemas.microsoft.com/office/drawing/2014/chart" uri="{C3380CC4-5D6E-409C-BE32-E72D297353CC}">
                <c16:uniqueId val="{00000007-69F0-498E-8BB3-64AD310638D9}"/>
              </c:ext>
            </c:extLst>
          </c:dPt>
          <c:dPt>
            <c:idx val="4"/>
            <c:bubble3D val="0"/>
            <c:spPr>
              <a:solidFill>
                <a:schemeClr val="tx2">
                  <a:lumMod val="50000"/>
                  <a:lumOff val="50000"/>
                </a:schemeClr>
              </a:solidFill>
              <a:ln w="28575">
                <a:solidFill>
                  <a:schemeClr val="lt1"/>
                </a:solidFill>
              </a:ln>
              <a:effectLst/>
            </c:spPr>
            <c:extLst>
              <c:ext xmlns:c16="http://schemas.microsoft.com/office/drawing/2014/chart" uri="{C3380CC4-5D6E-409C-BE32-E72D297353CC}">
                <c16:uniqueId val="{00000009-69F0-498E-8BB3-64AD310638D9}"/>
              </c:ext>
            </c:extLst>
          </c:dPt>
          <c:dLbls>
            <c:dLbl>
              <c:idx val="0"/>
              <c:layout>
                <c:manualLayout>
                  <c:x val="7.382893319758335E-3"/>
                  <c:y val="-0.10019879217498281"/>
                </c:manualLayout>
              </c:layout>
              <c:numFmt formatCode="0.00%" sourceLinked="0"/>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ysClr val="windowText" lastClr="000000"/>
                      </a:solidFill>
                      <a:latin typeface="Arial Black" panose="020B0A04020102020204" pitchFamily="34" charset="0"/>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7.995171066685397E-2"/>
                      <c:h val="6.1121180249302298E-2"/>
                    </c:manualLayout>
                  </c15:layout>
                </c:ext>
                <c:ext xmlns:c16="http://schemas.microsoft.com/office/drawing/2014/chart" uri="{C3380CC4-5D6E-409C-BE32-E72D297353CC}">
                  <c16:uniqueId val="{00000001-69F0-498E-8BB3-64AD310638D9}"/>
                </c:ext>
              </c:extLst>
            </c:dLbl>
            <c:dLbl>
              <c:idx val="1"/>
              <c:layout>
                <c:manualLayout>
                  <c:x val="7.0470344591786152E-2"/>
                  <c:y val="-7.2557647554287674E-2"/>
                </c:manualLayout>
              </c:layout>
              <c:numFmt formatCode="0.00%" sourceLinked="0"/>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ysClr val="windowText" lastClr="000000"/>
                      </a:solidFill>
                      <a:latin typeface="Arial Black" panose="020B0A04020102020204" pitchFamily="34" charset="0"/>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0.10940369829503137"/>
                      <c:h val="8.1851936693384489E-2"/>
                    </c:manualLayout>
                  </c15:layout>
                </c:ext>
                <c:ext xmlns:c16="http://schemas.microsoft.com/office/drawing/2014/chart" uri="{C3380CC4-5D6E-409C-BE32-E72D297353CC}">
                  <c16:uniqueId val="{00000003-69F0-498E-8BB3-64AD310638D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Black" panose="020B0A04020102020204" pitchFamily="34" charset="0"/>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(graphs!$P$34:$P$36,graphs!$P$38:$P$39)</c:f>
              <c:strCache>
                <c:ptCount val="5"/>
                <c:pt idx="0">
                  <c:v>Bioenergy</c:v>
                </c:pt>
                <c:pt idx="1">
                  <c:v>Other RE, including Geothermal energy, etc)</c:v>
                </c:pt>
                <c:pt idx="2">
                  <c:v>Hydropower (excl. Pumped Storage)</c:v>
                </c:pt>
                <c:pt idx="3">
                  <c:v>Solar energy</c:v>
                </c:pt>
                <c:pt idx="4">
                  <c:v>Wind energy</c:v>
                </c:pt>
              </c:strCache>
              <c:extLst/>
            </c:strRef>
          </c:cat>
          <c:val>
            <c:numRef>
              <c:f>(graphs!$R$34:$R$36,graphs!$R$38:$R$39)</c:f>
              <c:numCache>
                <c:formatCode>#,##0</c:formatCode>
                <c:ptCount val="5"/>
                <c:pt idx="0">
                  <c:v>146191.85900000003</c:v>
                </c:pt>
                <c:pt idx="1">
                  <c:v>15583.611999999999</c:v>
                </c:pt>
                <c:pt idx="2">
                  <c:v>1267306.7719999994</c:v>
                </c:pt>
                <c:pt idx="3">
                  <c:v>1413473.0319999985</c:v>
                </c:pt>
                <c:pt idx="4">
                  <c:v>1018345.9969999996</c:v>
                </c:pt>
              </c:numCache>
              <c:extLst/>
            </c:numRef>
          </c:val>
          <c:extLst>
            <c:ext xmlns:c16="http://schemas.microsoft.com/office/drawing/2014/chart" uri="{C3380CC4-5D6E-409C-BE32-E72D297353CC}">
              <c16:uniqueId val="{0000000A-69F0-498E-8BB3-64AD310638D9}"/>
            </c:ext>
          </c:extLst>
        </c:ser>
        <c:dLbls>
          <c:showLegendKey val="0"/>
          <c:showVal val="0"/>
          <c:showCatName val="0"/>
          <c:showSerName val="0"/>
          <c:showPercent val="0"/>
          <c:showBubbleSize val="0"/>
          <c:showLeaderLines val="1"/>
        </c:dLbls>
        <c:firstSliceAng val="0"/>
        <c:holeSize val="60"/>
      </c:doughnutChart>
      <c:spPr>
        <a:noFill/>
        <a:ln>
          <a:noFill/>
        </a:ln>
        <a:effectLst/>
      </c:spPr>
    </c:plotArea>
    <c:legend>
      <c:legendPos val="r"/>
      <c:layout>
        <c:manualLayout>
          <c:xMode val="edge"/>
          <c:yMode val="edge"/>
          <c:x val="0.6522203374095924"/>
          <c:y val="0.10096822125293582"/>
          <c:w val="0.31776894447679571"/>
          <c:h val="0.7257168570432065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7030A0"/>
              </a:solidFill>
              <a:ln>
                <a:noFill/>
              </a:ln>
              <a:effectLst/>
            </c:spPr>
            <c:extLst>
              <c:ext xmlns:c16="http://schemas.microsoft.com/office/drawing/2014/chart" uri="{C3380CC4-5D6E-409C-BE32-E72D297353CC}">
                <c16:uniqueId val="{00000001-1CC3-4C08-9F80-8931D49BCE24}"/>
              </c:ext>
            </c:extLst>
          </c:dPt>
          <c:dPt>
            <c:idx val="1"/>
            <c:invertIfNegative val="0"/>
            <c:bubble3D val="0"/>
            <c:spPr>
              <a:solidFill>
                <a:srgbClr val="008080"/>
              </a:solidFill>
              <a:ln>
                <a:noFill/>
              </a:ln>
              <a:effectLst/>
            </c:spPr>
            <c:extLst>
              <c:ext xmlns:c16="http://schemas.microsoft.com/office/drawing/2014/chart" uri="{C3380CC4-5D6E-409C-BE32-E72D297353CC}">
                <c16:uniqueId val="{00000003-1CC3-4C08-9F80-8931D49BCE24}"/>
              </c:ext>
            </c:extLst>
          </c:dPt>
          <c:dLbls>
            <c:numFmt formatCode="#\ ###\ ###"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graphs!$V$22:$V$23</c:f>
              <c:strCache>
                <c:ptCount val="2"/>
                <c:pt idx="0">
                  <c:v>Target</c:v>
                </c:pt>
                <c:pt idx="1">
                  <c:v>Global</c:v>
                </c:pt>
              </c:strCache>
            </c:strRef>
          </c:cat>
          <c:val>
            <c:numRef>
              <c:f>graphs!$W$22:$W$23</c:f>
              <c:numCache>
                <c:formatCode>#,##0</c:formatCode>
                <c:ptCount val="2"/>
                <c:pt idx="0">
                  <c:v>11000</c:v>
                </c:pt>
                <c:pt idx="1">
                  <c:v>3860.9012719999973</c:v>
                </c:pt>
              </c:numCache>
            </c:numRef>
          </c:val>
          <c:extLst>
            <c:ext xmlns:c16="http://schemas.microsoft.com/office/drawing/2014/chart" uri="{C3380CC4-5D6E-409C-BE32-E72D297353CC}">
              <c16:uniqueId val="{00000004-1CC3-4C08-9F80-8931D49BCE24}"/>
            </c:ext>
          </c:extLst>
        </c:ser>
        <c:dLbls>
          <c:showLegendKey val="0"/>
          <c:showVal val="0"/>
          <c:showCatName val="0"/>
          <c:showSerName val="0"/>
          <c:showPercent val="0"/>
          <c:showBubbleSize val="0"/>
        </c:dLbls>
        <c:gapWidth val="182"/>
        <c:axId val="431942895"/>
        <c:axId val="431939055"/>
      </c:barChart>
      <c:catAx>
        <c:axId val="4319428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31939055"/>
        <c:crosses val="autoZero"/>
        <c:auto val="1"/>
        <c:lblAlgn val="ctr"/>
        <c:lblOffset val="100"/>
        <c:noMultiLvlLbl val="0"/>
      </c:catAx>
      <c:valAx>
        <c:axId val="431939055"/>
        <c:scaling>
          <c:orientation val="minMax"/>
        </c:scaling>
        <c:delete val="0"/>
        <c:axPos val="b"/>
        <c:majorGridlines>
          <c:spPr>
            <a:ln w="9525" cap="flat" cmpd="sng" algn="ctr">
              <a:solidFill>
                <a:schemeClr val="tx1">
                  <a:lumMod val="15000"/>
                  <a:lumOff val="85000"/>
                </a:schemeClr>
              </a:solidFill>
              <a:round/>
            </a:ln>
            <a:effectLst/>
          </c:spPr>
        </c:majorGridlines>
        <c:numFmt formatCode="#\ ###\ ###"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3194289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10818796933885"/>
          <c:y val="0.11009075977220376"/>
          <c:w val="0.49273232353265994"/>
          <c:h val="0.72398495287802123"/>
        </c:manualLayout>
      </c:layout>
      <c:doughnutChart>
        <c:varyColors val="1"/>
        <c:ser>
          <c:idx val="0"/>
          <c:order val="0"/>
          <c:dPt>
            <c:idx val="0"/>
            <c:bubble3D val="0"/>
            <c:spPr>
              <a:solidFill>
                <a:schemeClr val="accent6"/>
              </a:solidFill>
              <a:ln w="19050">
                <a:solidFill>
                  <a:schemeClr val="lt1"/>
                </a:solidFill>
              </a:ln>
              <a:effectLst/>
            </c:spPr>
            <c:extLst>
              <c:ext xmlns:c16="http://schemas.microsoft.com/office/drawing/2014/chart" uri="{C3380CC4-5D6E-409C-BE32-E72D297353CC}">
                <c16:uniqueId val="{00000001-BC63-4AC5-B3DE-7A6F71498813}"/>
              </c:ext>
            </c:extLst>
          </c:dPt>
          <c:dPt>
            <c:idx val="1"/>
            <c:bubble3D val="0"/>
            <c:spPr>
              <a:solidFill>
                <a:schemeClr val="bg2">
                  <a:lumMod val="10000"/>
                </a:schemeClr>
              </a:solidFill>
              <a:ln w="19050">
                <a:solidFill>
                  <a:schemeClr val="lt1"/>
                </a:solidFill>
              </a:ln>
              <a:effectLst/>
            </c:spPr>
            <c:extLst>
              <c:ext xmlns:c16="http://schemas.microsoft.com/office/drawing/2014/chart" uri="{C3380CC4-5D6E-409C-BE32-E72D297353CC}">
                <c16:uniqueId val="{00000003-BC63-4AC5-B3DE-7A6F71498813}"/>
              </c:ext>
            </c:extLst>
          </c:dPt>
          <c:dPt>
            <c:idx val="2"/>
            <c:bubble3D val="0"/>
            <c:spPr>
              <a:solidFill>
                <a:schemeClr val="accent6">
                  <a:lumMod val="50000"/>
                </a:schemeClr>
              </a:solidFill>
              <a:ln w="19050">
                <a:solidFill>
                  <a:schemeClr val="lt1"/>
                </a:solidFill>
              </a:ln>
              <a:effectLst/>
            </c:spPr>
            <c:extLst>
              <c:ext xmlns:c16="http://schemas.microsoft.com/office/drawing/2014/chart" uri="{C3380CC4-5D6E-409C-BE32-E72D297353CC}">
                <c16:uniqueId val="{00000005-BC63-4AC5-B3DE-7A6F71498813}"/>
              </c:ext>
            </c:extLst>
          </c:dPt>
          <c:dPt>
            <c:idx val="3"/>
            <c:bubble3D val="0"/>
            <c:spPr>
              <a:solidFill>
                <a:srgbClr val="FFC000"/>
              </a:solidFill>
              <a:ln w="19050">
                <a:solidFill>
                  <a:schemeClr val="lt1"/>
                </a:solidFill>
              </a:ln>
              <a:effectLst/>
            </c:spPr>
            <c:extLst>
              <c:ext xmlns:c16="http://schemas.microsoft.com/office/drawing/2014/chart" uri="{C3380CC4-5D6E-409C-BE32-E72D297353CC}">
                <c16:uniqueId val="{00000007-BC63-4AC5-B3DE-7A6F71498813}"/>
              </c:ext>
            </c:extLst>
          </c:dPt>
          <c:dPt>
            <c:idx val="4"/>
            <c:bubble3D val="0"/>
            <c:spPr>
              <a:solidFill>
                <a:schemeClr val="tx2">
                  <a:lumMod val="50000"/>
                  <a:lumOff val="50000"/>
                </a:schemeClr>
              </a:solidFill>
              <a:ln w="19050">
                <a:solidFill>
                  <a:schemeClr val="lt1"/>
                </a:solidFill>
              </a:ln>
              <a:effectLst/>
            </c:spPr>
            <c:extLst>
              <c:ext xmlns:c16="http://schemas.microsoft.com/office/drawing/2014/chart" uri="{C3380CC4-5D6E-409C-BE32-E72D297353CC}">
                <c16:uniqueId val="{00000009-BC63-4AC5-B3DE-7A6F71498813}"/>
              </c:ext>
            </c:extLst>
          </c:dPt>
          <c:dLbls>
            <c:dLbl>
              <c:idx val="0"/>
              <c:layout>
                <c:manualLayout>
                  <c:x val="-2.0924883129584833E-3"/>
                  <c:y val="-0.10683206959253214"/>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C63-4AC5-B3DE-7A6F71498813}"/>
                </c:ext>
              </c:extLst>
            </c:dLbl>
            <c:dLbl>
              <c:idx val="1"/>
              <c:layout>
                <c:manualLayout>
                  <c:x val="3.3479813007335733E-2"/>
                  <c:y val="-0.1102782653858396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C63-4AC5-B3DE-7A6F71498813}"/>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graphs!$P$34:$P$38</c:f>
              <c:strCache>
                <c:ptCount val="5"/>
                <c:pt idx="0">
                  <c:v>Bioenergy</c:v>
                </c:pt>
                <c:pt idx="1">
                  <c:v>Other RE, including Geothermal energy, etc)</c:v>
                </c:pt>
                <c:pt idx="2">
                  <c:v>Hydropower (excl. Pumped Storage)</c:v>
                </c:pt>
                <c:pt idx="3">
                  <c:v>Solar energy</c:v>
                </c:pt>
                <c:pt idx="4">
                  <c:v>Wind energy</c:v>
                </c:pt>
              </c:strCache>
            </c:strRef>
          </c:cat>
          <c:val>
            <c:numRef>
              <c:f>graphs!$T$34:$T$38</c:f>
              <c:numCache>
                <c:formatCode>#,##0.00</c:formatCode>
                <c:ptCount val="5"/>
                <c:pt idx="0">
                  <c:v>34545.483999999997</c:v>
                </c:pt>
                <c:pt idx="1">
                  <c:v>47785.448000000004</c:v>
                </c:pt>
                <c:pt idx="2">
                  <c:v>724453.28800000006</c:v>
                </c:pt>
                <c:pt idx="3">
                  <c:v>945133.75325399998</c:v>
                </c:pt>
                <c:pt idx="4">
                  <c:v>656922.39950000006</c:v>
                </c:pt>
              </c:numCache>
            </c:numRef>
          </c:val>
          <c:extLst>
            <c:ext xmlns:c16="http://schemas.microsoft.com/office/drawing/2014/chart" uri="{C3380CC4-5D6E-409C-BE32-E72D297353CC}">
              <c16:uniqueId val="{0000000A-BC63-4AC5-B3DE-7A6F71498813}"/>
            </c:ext>
          </c:extLst>
        </c:ser>
        <c:dLbls>
          <c:showLegendKey val="0"/>
          <c:showVal val="0"/>
          <c:showCatName val="0"/>
          <c:showSerName val="0"/>
          <c:showPercent val="0"/>
          <c:showBubbleSize val="0"/>
          <c:showLeaderLines val="1"/>
        </c:dLbls>
        <c:firstSliceAng val="0"/>
        <c:holeSize val="60"/>
      </c:doughnutChart>
      <c:spPr>
        <a:noFill/>
        <a:ln>
          <a:noFill/>
        </a:ln>
        <a:effectLst/>
      </c:spPr>
    </c:plotArea>
    <c:legend>
      <c:legendPos val="r"/>
      <c:layout>
        <c:manualLayout>
          <c:xMode val="edge"/>
          <c:yMode val="edge"/>
          <c:x val="0.6522203374095924"/>
          <c:y val="0.10096822125293582"/>
          <c:w val="0.31776894447679571"/>
          <c:h val="0.7257168570432065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53579528673564"/>
          <c:y val="0.13267553367551968"/>
          <c:w val="0.78470094564582749"/>
          <c:h val="0.69525880756912495"/>
        </c:manualLayout>
      </c:layout>
      <c:barChart>
        <c:barDir val="bar"/>
        <c:grouping val="clustered"/>
        <c:varyColors val="0"/>
        <c:ser>
          <c:idx val="0"/>
          <c:order val="0"/>
          <c:tx>
            <c:strRef>
              <c:f>graphs!$P$39</c:f>
              <c:strCache>
                <c:ptCount val="1"/>
                <c:pt idx="0">
                  <c:v>Total</c:v>
                </c:pt>
              </c:strCache>
            </c:strRef>
          </c:tx>
          <c:spPr>
            <a:solidFill>
              <a:schemeClr val="accent2"/>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BAD5-4D56-9399-259D4B925B24}"/>
              </c:ext>
            </c:extLst>
          </c:dPt>
          <c:dPt>
            <c:idx val="1"/>
            <c:invertIfNegative val="0"/>
            <c:bubble3D val="0"/>
            <c:spPr>
              <a:solidFill>
                <a:schemeClr val="accent6">
                  <a:lumMod val="50000"/>
                </a:schemeClr>
              </a:solidFill>
              <a:ln>
                <a:noFill/>
              </a:ln>
              <a:effectLst/>
            </c:spPr>
            <c:extLst>
              <c:ext xmlns:c16="http://schemas.microsoft.com/office/drawing/2014/chart" uri="{C3380CC4-5D6E-409C-BE32-E72D297353CC}">
                <c16:uniqueId val="{00000003-BAD5-4D56-9399-259D4B925B24}"/>
              </c:ext>
            </c:extLst>
          </c:dPt>
          <c:dLbls>
            <c:dLbl>
              <c:idx val="0"/>
              <c:layout>
                <c:manualLayout>
                  <c:x val="-5.0481400313293769E-2"/>
                  <c:y val="-0.10074074074074085"/>
                </c:manualLayout>
              </c:layout>
              <c:tx>
                <c:rich>
                  <a:bodyPr/>
                  <a:lstStyle/>
                  <a:p>
                    <a:r>
                      <a:rPr lang="en-US"/>
                      <a:t> 11 000 GW</a:t>
                    </a:r>
                  </a:p>
                </c:rich>
              </c:tx>
              <c:showLegendKey val="0"/>
              <c:showVal val="1"/>
              <c:showCatName val="0"/>
              <c:showSerName val="0"/>
              <c:showPercent val="0"/>
              <c:showBubbleSize val="0"/>
              <c:extLst>
                <c:ext xmlns:c15="http://schemas.microsoft.com/office/drawing/2012/chart" uri="{CE6537A1-D6FC-4f65-9D91-7224C49458BB}">
                  <c15:layout>
                    <c:manualLayout>
                      <c:w val="0.17432767162066526"/>
                      <c:h val="6.6770487022455527E-2"/>
                    </c:manualLayout>
                  </c15:layout>
                  <c15:showDataLabelsRange val="0"/>
                </c:ext>
                <c:ext xmlns:c16="http://schemas.microsoft.com/office/drawing/2014/chart" uri="{C3380CC4-5D6E-409C-BE32-E72D297353CC}">
                  <c16:uniqueId val="{00000001-BAD5-4D56-9399-259D4B925B24}"/>
                </c:ext>
              </c:extLst>
            </c:dLbl>
            <c:dLbl>
              <c:idx val="1"/>
              <c:tx>
                <c:rich>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r>
                      <a:rPr lang="en-US" dirty="0"/>
                      <a:t>3,861</a:t>
                    </a:r>
                    <a:r>
                      <a:rPr lang="en-US" baseline="0" dirty="0"/>
                      <a:t> GW</a:t>
                    </a:r>
                    <a:endParaRPr lang="en-US" dirty="0"/>
                  </a:p>
                </c:rich>
              </c:tx>
              <c:numFmt formatCode="#\ ###\ ###" sourceLinked="0"/>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2561929758780153"/>
                      <c:h val="8.1785427159442911E-2"/>
                    </c:manualLayout>
                  </c15:layout>
                  <c15:showDataLabelsRange val="0"/>
                </c:ext>
                <c:ext xmlns:c16="http://schemas.microsoft.com/office/drawing/2014/chart" uri="{C3380CC4-5D6E-409C-BE32-E72D297353CC}">
                  <c16:uniqueId val="{00000003-BAD5-4D56-9399-259D4B925B24}"/>
                </c:ext>
              </c:extLst>
            </c:dLbl>
            <c:dLbl>
              <c:idx val="2"/>
              <c:tx>
                <c:rich>
                  <a:bodyPr/>
                  <a:lstStyle/>
                  <a:p>
                    <a:fld id="{920894FF-1A09-4798-AC82-37565DB45C08}" type="VALUE">
                      <a:rPr lang="en-US"/>
                      <a:pPr/>
                      <a:t>[VALUE]</a:t>
                    </a:fld>
                    <a:r>
                      <a:rPr lang="en-US"/>
                      <a:t> GW</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AD5-4D56-9399-259D4B925B24}"/>
                </c:ext>
              </c:extLst>
            </c:dLbl>
            <c:numFmt formatCode="#\ ###\ ###"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graphs!$Q$23:$S$23</c:f>
              <c:strCache>
                <c:ptCount val="3"/>
                <c:pt idx="0">
                  <c:v>Target</c:v>
                </c:pt>
                <c:pt idx="1">
                  <c:v>Global</c:v>
                </c:pt>
                <c:pt idx="2">
                  <c:v>APEC</c:v>
                </c:pt>
              </c:strCache>
            </c:strRef>
          </c:cat>
          <c:val>
            <c:numRef>
              <c:f>graphs!$Q$39:$S$39</c:f>
              <c:numCache>
                <c:formatCode>###\ ###</c:formatCode>
                <c:ptCount val="3"/>
                <c:pt idx="0">
                  <c:v>11000</c:v>
                </c:pt>
                <c:pt idx="1">
                  <c:v>3860.9012719999969</c:v>
                </c:pt>
                <c:pt idx="2" formatCode="#,##0.00">
                  <c:v>2408.8403727540003</c:v>
                </c:pt>
              </c:numCache>
            </c:numRef>
          </c:val>
          <c:extLst>
            <c:ext xmlns:c16="http://schemas.microsoft.com/office/drawing/2014/chart" uri="{C3380CC4-5D6E-409C-BE32-E72D297353CC}">
              <c16:uniqueId val="{00000005-BAD5-4D56-9399-259D4B925B24}"/>
            </c:ext>
          </c:extLst>
        </c:ser>
        <c:dLbls>
          <c:showLegendKey val="0"/>
          <c:showVal val="0"/>
          <c:showCatName val="0"/>
          <c:showSerName val="0"/>
          <c:showPercent val="0"/>
          <c:showBubbleSize val="0"/>
        </c:dLbls>
        <c:gapWidth val="182"/>
        <c:axId val="750992639"/>
        <c:axId val="750997919"/>
      </c:barChart>
      <c:catAx>
        <c:axId val="7509926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50997919"/>
        <c:crosses val="autoZero"/>
        <c:auto val="1"/>
        <c:lblAlgn val="ctr"/>
        <c:lblOffset val="100"/>
        <c:noMultiLvlLbl val="0"/>
      </c:catAx>
      <c:valAx>
        <c:axId val="750997919"/>
        <c:scaling>
          <c:orientation val="minMax"/>
        </c:scaling>
        <c:delete val="0"/>
        <c:axPos val="b"/>
        <c:majorGridlines>
          <c:spPr>
            <a:ln w="9525" cap="flat" cmpd="sng" algn="ctr">
              <a:solidFill>
                <a:schemeClr val="tx1">
                  <a:lumMod val="15000"/>
                  <a:lumOff val="85000"/>
                </a:schemeClr>
              </a:solidFill>
              <a:round/>
            </a:ln>
            <a:effectLst/>
          </c:spPr>
        </c:majorGridlines>
        <c:numFmt formatCode="#\ ###\ ###"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5099263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0.0322</cdr:x>
      <cdr:y>0.02218</cdr:y>
    </cdr:from>
    <cdr:to>
      <cdr:x>0.08249</cdr:x>
      <cdr:y>0.88606</cdr:y>
    </cdr:to>
    <cdr:sp macro="" textlink="">
      <cdr:nvSpPr>
        <cdr:cNvPr id="2" name="TextBox 1">
          <a:extLst xmlns:a="http://schemas.openxmlformats.org/drawingml/2006/main">
            <a:ext uri="{FF2B5EF4-FFF2-40B4-BE49-F238E27FC236}">
              <a16:creationId xmlns:a16="http://schemas.microsoft.com/office/drawing/2014/main" id="{DF9D390F-94FB-CB0C-1CD3-1C9B9518F135}"/>
            </a:ext>
          </a:extLst>
        </cdr:cNvPr>
        <cdr:cNvSpPr txBox="1"/>
      </cdr:nvSpPr>
      <cdr:spPr>
        <a:xfrm xmlns:a="http://schemas.openxmlformats.org/drawingml/2006/main" rot="16200000">
          <a:off x="-1138800" y="1486491"/>
          <a:ext cx="3221447" cy="4139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AU" sz="1200" b="1" kern="1200" dirty="0">
              <a:latin typeface="Calibri" panose="020F0502020204030204" pitchFamily="34" charset="0"/>
              <a:ea typeface="Calibri" panose="020F0502020204030204" pitchFamily="34" charset="0"/>
              <a:cs typeface="Calibri" panose="020F0502020204030204" pitchFamily="34" charset="0"/>
            </a:rPr>
            <a:t>No of economies (excluding OECD members)</a:t>
          </a:r>
        </a:p>
      </cdr:txBody>
    </cdr:sp>
  </cdr:relSizeAnchor>
</c:userShapes>
</file>

<file path=ppt/drawings/drawing2.xml><?xml version="1.0" encoding="utf-8"?>
<c:userShapes xmlns:c="http://schemas.openxmlformats.org/drawingml/2006/chart">
  <cdr:relSizeAnchor xmlns:cdr="http://schemas.openxmlformats.org/drawingml/2006/chartDrawing">
    <cdr:from>
      <cdr:x>0.27368</cdr:x>
      <cdr:y>0.43465</cdr:y>
    </cdr:from>
    <cdr:to>
      <cdr:x>0.45911</cdr:x>
      <cdr:y>0.53513</cdr:y>
    </cdr:to>
    <cdr:sp macro="" textlink="">
      <cdr:nvSpPr>
        <cdr:cNvPr id="2" name="TextBox 7">
          <a:extLst xmlns:a="http://schemas.openxmlformats.org/drawingml/2006/main">
            <a:ext uri="{FF2B5EF4-FFF2-40B4-BE49-F238E27FC236}">
              <a16:creationId xmlns:a16="http://schemas.microsoft.com/office/drawing/2014/main" id="{0E6501FB-AF4D-880E-A40A-F9D4FB140D05}"/>
            </a:ext>
          </a:extLst>
        </cdr:cNvPr>
        <cdr:cNvSpPr txBox="1"/>
      </cdr:nvSpPr>
      <cdr:spPr>
        <a:xfrm xmlns:a="http://schemas.openxmlformats.org/drawingml/2006/main">
          <a:off x="1655329" y="1597656"/>
          <a:ext cx="1121525"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b="1" dirty="0"/>
            <a:t>3,861 GW</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31A0A35-26BF-1CD7-F15A-9A07E5D01876}"/>
              </a:ext>
            </a:extLst>
          </p:cNvPr>
          <p:cNvSpPr>
            <a:spLocks noGrp="1"/>
          </p:cNvSpPr>
          <p:nvPr>
            <p:ph type="hdr" sz="quarter"/>
          </p:nvPr>
        </p:nvSpPr>
        <p:spPr>
          <a:xfrm>
            <a:off x="0" y="2"/>
            <a:ext cx="2918831" cy="495029"/>
          </a:xfrm>
          <a:prstGeom prst="rect">
            <a:avLst/>
          </a:prstGeom>
        </p:spPr>
        <p:txBody>
          <a:bodyPr vert="horz" lIns="93287" tIns="46644" rIns="93287" bIns="46644" rtlCol="0"/>
          <a:lstStyle>
            <a:lvl1pPr algn="l">
              <a:defRPr sz="1200"/>
            </a:lvl1pPr>
          </a:lstStyle>
          <a:p>
            <a:endParaRPr lang="en-US"/>
          </a:p>
        </p:txBody>
      </p:sp>
      <p:sp>
        <p:nvSpPr>
          <p:cNvPr id="3" name="Date Placeholder 2">
            <a:extLst>
              <a:ext uri="{FF2B5EF4-FFF2-40B4-BE49-F238E27FC236}">
                <a16:creationId xmlns:a16="http://schemas.microsoft.com/office/drawing/2014/main" id="{DDABB6E2-6A51-B0F8-99FD-A404EDD760CA}"/>
              </a:ext>
            </a:extLst>
          </p:cNvPr>
          <p:cNvSpPr>
            <a:spLocks noGrp="1"/>
          </p:cNvSpPr>
          <p:nvPr>
            <p:ph type="dt" sz="quarter" idx="1"/>
          </p:nvPr>
        </p:nvSpPr>
        <p:spPr>
          <a:xfrm>
            <a:off x="3815374" y="2"/>
            <a:ext cx="2918831" cy="495029"/>
          </a:xfrm>
          <a:prstGeom prst="rect">
            <a:avLst/>
          </a:prstGeom>
        </p:spPr>
        <p:txBody>
          <a:bodyPr vert="horz" lIns="93287" tIns="46644" rIns="93287" bIns="46644" rtlCol="0"/>
          <a:lstStyle>
            <a:lvl1pPr algn="r">
              <a:defRPr sz="1200"/>
            </a:lvl1pPr>
          </a:lstStyle>
          <a:p>
            <a:fld id="{2C7A576F-5313-4BCF-80FC-B2445804680E}" type="datetimeFigureOut">
              <a:rPr lang="en-US" smtClean="0"/>
              <a:t>11/14/2025</a:t>
            </a:fld>
            <a:endParaRPr lang="en-US"/>
          </a:p>
        </p:txBody>
      </p:sp>
      <p:sp>
        <p:nvSpPr>
          <p:cNvPr id="4" name="Footer Placeholder 3">
            <a:extLst>
              <a:ext uri="{FF2B5EF4-FFF2-40B4-BE49-F238E27FC236}">
                <a16:creationId xmlns:a16="http://schemas.microsoft.com/office/drawing/2014/main" id="{37AB47E5-B913-8FD6-D8AC-757E14BFD70A}"/>
              </a:ext>
            </a:extLst>
          </p:cNvPr>
          <p:cNvSpPr>
            <a:spLocks noGrp="1"/>
          </p:cNvSpPr>
          <p:nvPr>
            <p:ph type="ftr" sz="quarter" idx="2"/>
          </p:nvPr>
        </p:nvSpPr>
        <p:spPr>
          <a:xfrm>
            <a:off x="0" y="9371288"/>
            <a:ext cx="2918831" cy="495028"/>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2678612-9119-6D98-91AA-36C540136DB9}"/>
              </a:ext>
            </a:extLst>
          </p:cNvPr>
          <p:cNvSpPr>
            <a:spLocks noGrp="1"/>
          </p:cNvSpPr>
          <p:nvPr>
            <p:ph type="sldNum" sz="quarter" idx="3"/>
          </p:nvPr>
        </p:nvSpPr>
        <p:spPr>
          <a:xfrm>
            <a:off x="3815374" y="9371288"/>
            <a:ext cx="2918831" cy="495028"/>
          </a:xfrm>
          <a:prstGeom prst="rect">
            <a:avLst/>
          </a:prstGeom>
        </p:spPr>
        <p:txBody>
          <a:bodyPr vert="horz" lIns="93287" tIns="46644" rIns="93287" bIns="46644" rtlCol="0" anchor="b"/>
          <a:lstStyle>
            <a:lvl1pPr algn="r">
              <a:defRPr sz="1200"/>
            </a:lvl1pPr>
          </a:lstStyle>
          <a:p>
            <a:fld id="{214DE5D9-CF95-4022-92FB-F6715FFE829C}" type="slidenum">
              <a:rPr lang="en-US" smtClean="0"/>
              <a:t>‹#›</a:t>
            </a:fld>
            <a:endParaRPr lang="en-US"/>
          </a:p>
        </p:txBody>
      </p:sp>
    </p:spTree>
    <p:extLst>
      <p:ext uri="{BB962C8B-B14F-4D97-AF65-F5344CB8AC3E}">
        <p14:creationId xmlns:p14="http://schemas.microsoft.com/office/powerpoint/2010/main" val="21057900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18831" cy="495029"/>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815374" y="2"/>
            <a:ext cx="2918831" cy="495029"/>
          </a:xfrm>
          <a:prstGeom prst="rect">
            <a:avLst/>
          </a:prstGeom>
        </p:spPr>
        <p:txBody>
          <a:bodyPr vert="horz" lIns="93287" tIns="46644" rIns="93287" bIns="46644" rtlCol="0"/>
          <a:lstStyle>
            <a:lvl1pPr algn="r">
              <a:defRPr sz="1200"/>
            </a:lvl1pPr>
          </a:lstStyle>
          <a:p>
            <a:fld id="{2B02A7D1-147F-433A-9DC9-9A5ACAB3397C}" type="datetimeFigureOut">
              <a:rPr lang="en-US" smtClean="0"/>
              <a:t>11/14/2025</a:t>
            </a:fld>
            <a:endParaRPr lang="en-US"/>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3287" tIns="46644" rIns="93287" bIns="466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288"/>
            <a:ext cx="2918831" cy="495028"/>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815374" y="9371288"/>
            <a:ext cx="2918831" cy="495028"/>
          </a:xfrm>
          <a:prstGeom prst="rect">
            <a:avLst/>
          </a:prstGeom>
        </p:spPr>
        <p:txBody>
          <a:bodyPr vert="horz" lIns="93287" tIns="46644" rIns="93287" bIns="46644" rtlCol="0" anchor="b"/>
          <a:lstStyle>
            <a:lvl1pPr algn="r">
              <a:defRPr sz="1200"/>
            </a:lvl1pPr>
          </a:lstStyle>
          <a:p>
            <a:fld id="{48FDE13F-FB8C-4943-900A-10B81EB26813}" type="slidenum">
              <a:rPr lang="en-US" smtClean="0"/>
              <a:t>‹#›</a:t>
            </a:fld>
            <a:endParaRPr lang="en-US"/>
          </a:p>
        </p:txBody>
      </p:sp>
    </p:spTree>
    <p:extLst>
      <p:ext uri="{BB962C8B-B14F-4D97-AF65-F5344CB8AC3E}">
        <p14:creationId xmlns:p14="http://schemas.microsoft.com/office/powerpoint/2010/main" val="2864698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is the Smiley faces table of JODI Oil.</a:t>
            </a:r>
          </a:p>
          <a:p>
            <a:r>
              <a:rPr kumimoji="1" lang="en-US" altLang="ja-JP" dirty="0"/>
              <a:t>For </a:t>
            </a:r>
            <a:r>
              <a:rPr kumimoji="1" lang="en-US" altLang="ja-JP" b="1" dirty="0"/>
              <a:t>sustainability</a:t>
            </a:r>
            <a:r>
              <a:rPr kumimoji="1" lang="en-US" altLang="ja-JP" dirty="0"/>
              <a:t>, most of member economies have smiley faces, other than </a:t>
            </a:r>
            <a:r>
              <a:rPr kumimoji="1" lang="en-US" altLang="ja-JP" b="1" dirty="0"/>
              <a:t>PNG</a:t>
            </a:r>
            <a:r>
              <a:rPr kumimoji="1" lang="en-US" altLang="ja-JP" dirty="0"/>
              <a:t>.</a:t>
            </a:r>
          </a:p>
          <a:p>
            <a:r>
              <a:rPr kumimoji="1" lang="en-US" altLang="ja-JP" dirty="0"/>
              <a:t>7 member economies don’t have smiley for </a:t>
            </a:r>
            <a:r>
              <a:rPr kumimoji="1" lang="en-US" altLang="ja-JP" b="1" dirty="0"/>
              <a:t>timeliness</a:t>
            </a:r>
            <a:r>
              <a:rPr kumimoji="1" lang="en-US" altLang="ja-JP" dirty="0"/>
              <a:t> and 5 member economies don’t have smiley for </a:t>
            </a:r>
            <a:r>
              <a:rPr kumimoji="1" lang="en-US" altLang="ja-JP" b="1" dirty="0"/>
              <a:t>completeness </a:t>
            </a:r>
            <a:r>
              <a:rPr kumimoji="1" lang="en-US" altLang="ja-JP" b="0" dirty="0"/>
              <a:t>during this period</a:t>
            </a:r>
            <a:r>
              <a:rPr kumimoji="1" lang="en-US" altLang="ja-JP" dirty="0"/>
              <a:t>.</a:t>
            </a:r>
          </a:p>
          <a:p>
            <a:r>
              <a:rPr kumimoji="1" lang="en-US" altLang="ja-JP" dirty="0"/>
              <a:t>Compared to the same period last year, +2 Smiley faces has increased for </a:t>
            </a:r>
            <a:r>
              <a:rPr kumimoji="1" lang="en-US" altLang="ja-JP" b="1" dirty="0"/>
              <a:t>sustainability</a:t>
            </a:r>
            <a:r>
              <a:rPr kumimoji="1" lang="en-US" altLang="ja-JP" b="0" dirty="0"/>
              <a:t>,</a:t>
            </a:r>
            <a:r>
              <a:rPr kumimoji="1" lang="en-US" altLang="ja-JP" b="1" dirty="0"/>
              <a:t> </a:t>
            </a:r>
            <a:r>
              <a:rPr kumimoji="1" lang="en-US" altLang="ja-JP" dirty="0"/>
              <a:t>-1 Smiley face has decreased for </a:t>
            </a:r>
            <a:r>
              <a:rPr kumimoji="1" lang="en-US" altLang="ja-JP" b="1" dirty="0"/>
              <a:t>timeliness</a:t>
            </a:r>
            <a:r>
              <a:rPr kumimoji="1" lang="en-US" altLang="ja-JP" dirty="0"/>
              <a:t>. +1 Smiley face has increased for </a:t>
            </a:r>
            <a:r>
              <a:rPr kumimoji="1" lang="en-US" altLang="ja-JP" b="1" dirty="0"/>
              <a:t>completeness</a:t>
            </a:r>
            <a:r>
              <a:rPr kumimoji="1" lang="en-US" altLang="ja-JP" dirty="0"/>
              <a:t>.</a:t>
            </a:r>
          </a:p>
          <a:p>
            <a:r>
              <a:rPr kumimoji="1" lang="en-US" altLang="ja-JP" dirty="0"/>
              <a:t>(Compared to the last assessment (Jan – Jun 2022), No change for </a:t>
            </a:r>
            <a:r>
              <a:rPr kumimoji="1" lang="en-US" altLang="ja-JP" b="1" dirty="0"/>
              <a:t>sustainability</a:t>
            </a:r>
            <a:r>
              <a:rPr kumimoji="1" lang="en-US" altLang="ja-JP" dirty="0"/>
              <a:t> and -2 smileys </a:t>
            </a:r>
            <a:r>
              <a:rPr kumimoji="1" lang="en-US" altLang="ja-JP" b="0" dirty="0"/>
              <a:t>decreased </a:t>
            </a:r>
            <a:r>
              <a:rPr kumimoji="1" lang="en-US" altLang="ja-JP" dirty="0"/>
              <a:t>for </a:t>
            </a:r>
            <a:r>
              <a:rPr kumimoji="1" lang="en-US" altLang="ja-JP" b="1" dirty="0"/>
              <a:t>timeliness</a:t>
            </a:r>
            <a:r>
              <a:rPr kumimoji="1" lang="en-US" altLang="ja-JP" dirty="0"/>
              <a:t>, +1 Smiley has increased for </a:t>
            </a:r>
            <a:r>
              <a:rPr kumimoji="1" lang="en-US" altLang="ja-JP" b="1" dirty="0"/>
              <a:t>completeness</a:t>
            </a:r>
            <a:r>
              <a:rPr kumimoji="1" lang="en-US" altLang="ja-JP" dirty="0"/>
              <a:t>.)</a:t>
            </a:r>
          </a:p>
        </p:txBody>
      </p:sp>
      <p:sp>
        <p:nvSpPr>
          <p:cNvPr id="4" name="スライド番号プレースホルダー 3"/>
          <p:cNvSpPr>
            <a:spLocks noGrp="1"/>
          </p:cNvSpPr>
          <p:nvPr>
            <p:ph type="sldNum" sz="quarter" idx="5"/>
          </p:nvPr>
        </p:nvSpPr>
        <p:spPr/>
        <p:txBody>
          <a:bodyPr/>
          <a:lstStyle/>
          <a:p>
            <a:fld id="{48FDE13F-FB8C-4943-900A-10B81EB26813}" type="slidenum">
              <a:rPr lang="en-US" smtClean="0"/>
              <a:t>5</a:t>
            </a:fld>
            <a:endParaRPr lang="en-US"/>
          </a:p>
        </p:txBody>
      </p:sp>
    </p:spTree>
    <p:extLst>
      <p:ext uri="{BB962C8B-B14F-4D97-AF65-F5344CB8AC3E}">
        <p14:creationId xmlns:p14="http://schemas.microsoft.com/office/powerpoint/2010/main" val="3657439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FDE13F-FB8C-4943-900A-10B81EB26813}" type="slidenum">
              <a:rPr lang="en-US" smtClean="0"/>
              <a:t>22</a:t>
            </a:fld>
            <a:endParaRPr lang="en-US"/>
          </a:p>
        </p:txBody>
      </p:sp>
    </p:spTree>
    <p:extLst>
      <p:ext uri="{BB962C8B-B14F-4D97-AF65-F5344CB8AC3E}">
        <p14:creationId xmlns:p14="http://schemas.microsoft.com/office/powerpoint/2010/main" val="883322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8FDE13F-FB8C-4943-900A-10B81EB26813}" type="slidenum">
              <a:rPr lang="en-US" smtClean="0"/>
              <a:t>6</a:t>
            </a:fld>
            <a:endParaRPr lang="en-US"/>
          </a:p>
        </p:txBody>
      </p:sp>
    </p:spTree>
    <p:extLst>
      <p:ext uri="{BB962C8B-B14F-4D97-AF65-F5344CB8AC3E}">
        <p14:creationId xmlns:p14="http://schemas.microsoft.com/office/powerpoint/2010/main" val="2195451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FDE13F-FB8C-4943-900A-10B81EB26813}" type="slidenum">
              <a:rPr lang="en-US" smtClean="0"/>
              <a:t>15</a:t>
            </a:fld>
            <a:endParaRPr lang="en-US"/>
          </a:p>
        </p:txBody>
      </p:sp>
    </p:spTree>
    <p:extLst>
      <p:ext uri="{BB962C8B-B14F-4D97-AF65-F5344CB8AC3E}">
        <p14:creationId xmlns:p14="http://schemas.microsoft.com/office/powerpoint/2010/main" val="1859179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FDE13F-FB8C-4943-900A-10B81EB26813}" type="slidenum">
              <a:rPr lang="en-US" smtClean="0"/>
              <a:t>16</a:t>
            </a:fld>
            <a:endParaRPr lang="en-US"/>
          </a:p>
        </p:txBody>
      </p:sp>
    </p:spTree>
    <p:extLst>
      <p:ext uri="{BB962C8B-B14F-4D97-AF65-F5344CB8AC3E}">
        <p14:creationId xmlns:p14="http://schemas.microsoft.com/office/powerpoint/2010/main" val="2304408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FDE13F-FB8C-4943-900A-10B81EB26813}" type="slidenum">
              <a:rPr lang="en-US" smtClean="0"/>
              <a:t>17</a:t>
            </a:fld>
            <a:endParaRPr lang="en-US"/>
          </a:p>
        </p:txBody>
      </p:sp>
    </p:spTree>
    <p:extLst>
      <p:ext uri="{BB962C8B-B14F-4D97-AF65-F5344CB8AC3E}">
        <p14:creationId xmlns:p14="http://schemas.microsoft.com/office/powerpoint/2010/main" val="4252635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FDE13F-FB8C-4943-900A-10B81EB26813}" type="slidenum">
              <a:rPr lang="en-US" smtClean="0"/>
              <a:t>18</a:t>
            </a:fld>
            <a:endParaRPr lang="en-US"/>
          </a:p>
        </p:txBody>
      </p:sp>
    </p:spTree>
    <p:extLst>
      <p:ext uri="{BB962C8B-B14F-4D97-AF65-F5344CB8AC3E}">
        <p14:creationId xmlns:p14="http://schemas.microsoft.com/office/powerpoint/2010/main" val="884025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FDE13F-FB8C-4943-900A-10B81EB26813}" type="slidenum">
              <a:rPr lang="en-US" smtClean="0"/>
              <a:t>19</a:t>
            </a:fld>
            <a:endParaRPr lang="en-US"/>
          </a:p>
        </p:txBody>
      </p:sp>
    </p:spTree>
    <p:extLst>
      <p:ext uri="{BB962C8B-B14F-4D97-AF65-F5344CB8AC3E}">
        <p14:creationId xmlns:p14="http://schemas.microsoft.com/office/powerpoint/2010/main" val="832116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0D0A4-8031-DEE9-67F4-D84EBA6495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46FFBF-CD80-DE7F-6BAE-90205F7803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81DE0F-4836-4B87-3378-4868D9441E2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D532CF7-9780-A7E9-0438-813B3204DF3C}"/>
              </a:ext>
            </a:extLst>
          </p:cNvPr>
          <p:cNvSpPr>
            <a:spLocks noGrp="1"/>
          </p:cNvSpPr>
          <p:nvPr>
            <p:ph type="sldNum" sz="quarter" idx="5"/>
          </p:nvPr>
        </p:nvSpPr>
        <p:spPr/>
        <p:txBody>
          <a:bodyPr/>
          <a:lstStyle/>
          <a:p>
            <a:fld id="{48FDE13F-FB8C-4943-900A-10B81EB26813}" type="slidenum">
              <a:rPr lang="en-US" smtClean="0"/>
              <a:t>20</a:t>
            </a:fld>
            <a:endParaRPr lang="en-US"/>
          </a:p>
        </p:txBody>
      </p:sp>
    </p:spTree>
    <p:extLst>
      <p:ext uri="{BB962C8B-B14F-4D97-AF65-F5344CB8AC3E}">
        <p14:creationId xmlns:p14="http://schemas.microsoft.com/office/powerpoint/2010/main" val="148243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FDE13F-FB8C-4943-900A-10B81EB26813}" type="slidenum">
              <a:rPr lang="en-US" smtClean="0"/>
              <a:t>21</a:t>
            </a:fld>
            <a:endParaRPr lang="en-US"/>
          </a:p>
        </p:txBody>
      </p:sp>
    </p:spTree>
    <p:extLst>
      <p:ext uri="{BB962C8B-B14F-4D97-AF65-F5344CB8AC3E}">
        <p14:creationId xmlns:p14="http://schemas.microsoft.com/office/powerpoint/2010/main" val="2868689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E719A-558F-7056-2B2D-14C87987087A}"/>
              </a:ext>
            </a:extLst>
          </p:cNvPr>
          <p:cNvSpPr>
            <a:spLocks noGrp="1"/>
          </p:cNvSpPr>
          <p:nvPr>
            <p:ph type="ctrTitle"/>
          </p:nvPr>
        </p:nvSpPr>
        <p:spPr>
          <a:xfrm>
            <a:off x="1524000" y="1062729"/>
            <a:ext cx="9144000" cy="2387600"/>
          </a:xfrm>
          <a:prstGeom prst="rect">
            <a:avLst/>
          </a:prstGeom>
        </p:spPr>
        <p:txBody>
          <a:bodyPr anchor="b">
            <a:normAutofit/>
          </a:bodyPr>
          <a:lstStyle>
            <a:lvl1pPr algn="l">
              <a:defRPr sz="3600"/>
            </a:lvl1pPr>
          </a:lstStyle>
          <a:p>
            <a:r>
              <a:rPr lang="en-US"/>
              <a:t>Click to edit Master title style</a:t>
            </a:r>
            <a:endParaRPr lang="en-AU"/>
          </a:p>
        </p:txBody>
      </p:sp>
      <p:sp>
        <p:nvSpPr>
          <p:cNvPr id="3" name="Subtitle 2">
            <a:extLst>
              <a:ext uri="{FF2B5EF4-FFF2-40B4-BE49-F238E27FC236}">
                <a16:creationId xmlns:a16="http://schemas.microsoft.com/office/drawing/2014/main" id="{3BCC3D98-A632-6AE8-3A7E-1863308C2C75}"/>
              </a:ext>
            </a:extLst>
          </p:cNvPr>
          <p:cNvSpPr>
            <a:spLocks noGrp="1"/>
          </p:cNvSpPr>
          <p:nvPr>
            <p:ph type="subTitle" idx="1"/>
          </p:nvPr>
        </p:nvSpPr>
        <p:spPr>
          <a:xfrm>
            <a:off x="1524000" y="3561731"/>
            <a:ext cx="9144000" cy="1090613"/>
          </a:xfrm>
          <a:prstGeom prst="rect">
            <a:avLst/>
          </a:prstGeom>
        </p:spPr>
        <p:txBody>
          <a:bodyPr anchor="t"/>
          <a:lstStyle>
            <a:lvl1pPr marL="0" indent="0" algn="l">
              <a:spcBef>
                <a:spcPts val="0"/>
              </a:spcBef>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pic>
        <p:nvPicPr>
          <p:cNvPr id="5" name="図 13">
            <a:extLst>
              <a:ext uri="{FF2B5EF4-FFF2-40B4-BE49-F238E27FC236}">
                <a16:creationId xmlns:a16="http://schemas.microsoft.com/office/drawing/2014/main" id="{C15456DA-D3C9-405E-3DFB-ADD18B73ACD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25816" y="273309"/>
            <a:ext cx="1666352" cy="588993"/>
          </a:xfrm>
          <a:prstGeom prst="rect">
            <a:avLst/>
          </a:prstGeom>
        </p:spPr>
      </p:pic>
      <p:grpSp>
        <p:nvGrpSpPr>
          <p:cNvPr id="7" name="Group 6">
            <a:extLst>
              <a:ext uri="{FF2B5EF4-FFF2-40B4-BE49-F238E27FC236}">
                <a16:creationId xmlns:a16="http://schemas.microsoft.com/office/drawing/2014/main" id="{ADE83D28-6E9C-3208-91CD-5953196215C1}"/>
              </a:ext>
            </a:extLst>
          </p:cNvPr>
          <p:cNvGrpSpPr/>
          <p:nvPr userDrawn="1"/>
        </p:nvGrpSpPr>
        <p:grpSpPr>
          <a:xfrm>
            <a:off x="1" y="4652344"/>
            <a:ext cx="12192000" cy="2225534"/>
            <a:chOff x="1" y="4652344"/>
            <a:chExt cx="12192000" cy="2225534"/>
          </a:xfrm>
        </p:grpSpPr>
        <p:pic>
          <p:nvPicPr>
            <p:cNvPr id="14" name="Picture 13" descr="A picture containing several, city&#10;&#10;Description automatically generated">
              <a:extLst>
                <a:ext uri="{FF2B5EF4-FFF2-40B4-BE49-F238E27FC236}">
                  <a16:creationId xmlns:a16="http://schemas.microsoft.com/office/drawing/2014/main" id="{D62B8CED-8569-D807-6A20-55FA3F31A1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2227" t="-616" r="77184" b="616"/>
            <a:stretch/>
          </p:blipFill>
          <p:spPr>
            <a:xfrm>
              <a:off x="10600608" y="4652344"/>
              <a:ext cx="1410905" cy="2205656"/>
            </a:xfrm>
            <a:custGeom>
              <a:avLst/>
              <a:gdLst>
                <a:gd name="connsiteX0" fmla="*/ 269056 w 1076225"/>
                <a:gd name="connsiteY0" fmla="*/ 0 h 1697355"/>
                <a:gd name="connsiteX1" fmla="*/ 1076225 w 1076225"/>
                <a:gd name="connsiteY1" fmla="*/ 0 h 1697355"/>
                <a:gd name="connsiteX2" fmla="*/ 1074567 w 1076225"/>
                <a:gd name="connsiteY2" fmla="*/ 10459 h 1697355"/>
                <a:gd name="connsiteX3" fmla="*/ 375500 w 1076225"/>
                <a:gd name="connsiteY3" fmla="*/ 10459 h 1697355"/>
                <a:gd name="connsiteX4" fmla="*/ 375500 w 1076225"/>
                <a:gd name="connsiteY4" fmla="*/ 1697355 h 1697355"/>
                <a:gd name="connsiteX5" fmla="*/ 0 w 1076225"/>
                <a:gd name="connsiteY5" fmla="*/ 1697355 h 1697355"/>
                <a:gd name="connsiteX6" fmla="*/ 269056 w 1076225"/>
                <a:gd name="connsiteY6" fmla="*/ 0 h 169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6225" h="1697355">
                  <a:moveTo>
                    <a:pt x="269056" y="0"/>
                  </a:moveTo>
                  <a:lnTo>
                    <a:pt x="1076225" y="0"/>
                  </a:lnTo>
                  <a:lnTo>
                    <a:pt x="1074567" y="10459"/>
                  </a:lnTo>
                  <a:lnTo>
                    <a:pt x="375500" y="10459"/>
                  </a:lnTo>
                  <a:lnTo>
                    <a:pt x="375500" y="1697355"/>
                  </a:lnTo>
                  <a:lnTo>
                    <a:pt x="0" y="1697355"/>
                  </a:lnTo>
                  <a:lnTo>
                    <a:pt x="269056" y="0"/>
                  </a:lnTo>
                  <a:close/>
                </a:path>
              </a:pathLst>
            </a:custGeom>
          </p:spPr>
        </p:pic>
        <p:pic>
          <p:nvPicPr>
            <p:cNvPr id="6" name="Picture 5">
              <a:extLst>
                <a:ext uri="{FF2B5EF4-FFF2-40B4-BE49-F238E27FC236}">
                  <a16:creationId xmlns:a16="http://schemas.microsoft.com/office/drawing/2014/main" id="{4726D1A2-23CB-FF81-F809-14FA231AFFAB}"/>
                </a:ext>
              </a:extLst>
            </p:cNvPr>
            <p:cNvPicPr>
              <a:picLocks noChangeAspect="1"/>
            </p:cNvPicPr>
            <p:nvPr/>
          </p:nvPicPr>
          <p:blipFill>
            <a:blip r:embed="rId4" cstate="screen">
              <a:extLst>
                <a:ext uri="{28A0092B-C50C-407E-A947-70E740481C1C}">
                  <a14:useLocalDpi xmlns:a14="http://schemas.microsoft.com/office/drawing/2010/main"/>
                </a:ext>
              </a:extLst>
            </a:blip>
            <a:srcRect r="15687"/>
            <a:stretch>
              <a:fillRect/>
            </a:stretch>
          </p:blipFill>
          <p:spPr>
            <a:xfrm>
              <a:off x="1" y="4672221"/>
              <a:ext cx="3322562" cy="2205657"/>
            </a:xfrm>
            <a:custGeom>
              <a:avLst/>
              <a:gdLst>
                <a:gd name="connsiteX0" fmla="*/ 0 w 2544171"/>
                <a:gd name="connsiteY0" fmla="*/ 0 h 1697355"/>
                <a:gd name="connsiteX1" fmla="*/ 2544171 w 2544171"/>
                <a:gd name="connsiteY1" fmla="*/ 0 h 1697355"/>
                <a:gd name="connsiteX2" fmla="*/ 2275115 w 2544171"/>
                <a:gd name="connsiteY2" fmla="*/ 1697355 h 1697355"/>
                <a:gd name="connsiteX3" fmla="*/ 0 w 2544171"/>
                <a:gd name="connsiteY3" fmla="*/ 1697355 h 1697355"/>
                <a:gd name="connsiteX4" fmla="*/ 0 w 2544171"/>
                <a:gd name="connsiteY4" fmla="*/ 0 h 1697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4171" h="1697355">
                  <a:moveTo>
                    <a:pt x="0" y="0"/>
                  </a:moveTo>
                  <a:lnTo>
                    <a:pt x="2544171" y="0"/>
                  </a:lnTo>
                  <a:lnTo>
                    <a:pt x="2275115" y="1697355"/>
                  </a:lnTo>
                  <a:lnTo>
                    <a:pt x="0" y="1697355"/>
                  </a:lnTo>
                  <a:lnTo>
                    <a:pt x="0" y="0"/>
                  </a:lnTo>
                  <a:close/>
                </a:path>
              </a:pathLst>
            </a:custGeom>
          </p:spPr>
        </p:pic>
        <p:pic>
          <p:nvPicPr>
            <p:cNvPr id="8" name="Picture 7" descr="A picture containing text, sky, outdoor, nature&#10;&#10;Description automatically generated">
              <a:extLst>
                <a:ext uri="{FF2B5EF4-FFF2-40B4-BE49-F238E27FC236}">
                  <a16:creationId xmlns:a16="http://schemas.microsoft.com/office/drawing/2014/main" id="{7305F016-793B-8F22-B5E4-8A2BFCDF84F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2535"/>
            <a:stretch/>
          </p:blipFill>
          <p:spPr>
            <a:xfrm>
              <a:off x="2641684" y="4672221"/>
              <a:ext cx="3492370" cy="2205657"/>
            </a:xfrm>
            <a:custGeom>
              <a:avLst/>
              <a:gdLst>
                <a:gd name="connsiteX0" fmla="*/ 597508 w 2674197"/>
                <a:gd name="connsiteY0" fmla="*/ 0 h 1697355"/>
                <a:gd name="connsiteX1" fmla="*/ 2674197 w 2674197"/>
                <a:gd name="connsiteY1" fmla="*/ 0 h 1697355"/>
                <a:gd name="connsiteX2" fmla="*/ 2405141 w 2674197"/>
                <a:gd name="connsiteY2" fmla="*/ 1697355 h 1697355"/>
                <a:gd name="connsiteX3" fmla="*/ 0 w 2674197"/>
                <a:gd name="connsiteY3" fmla="*/ 1697355 h 1697355"/>
                <a:gd name="connsiteX4" fmla="*/ 0 w 2674197"/>
                <a:gd name="connsiteY4" fmla="*/ 1697353 h 1697355"/>
                <a:gd name="connsiteX5" fmla="*/ 328452 w 2674197"/>
                <a:gd name="connsiteY5" fmla="*/ 1697353 h 1697355"/>
                <a:gd name="connsiteX6" fmla="*/ 597508 w 2674197"/>
                <a:gd name="connsiteY6" fmla="*/ 0 h 169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4197" h="1697355">
                  <a:moveTo>
                    <a:pt x="597508" y="0"/>
                  </a:moveTo>
                  <a:lnTo>
                    <a:pt x="2674197" y="0"/>
                  </a:lnTo>
                  <a:lnTo>
                    <a:pt x="2405141" y="1697355"/>
                  </a:lnTo>
                  <a:lnTo>
                    <a:pt x="0" y="1697355"/>
                  </a:lnTo>
                  <a:lnTo>
                    <a:pt x="0" y="1697353"/>
                  </a:lnTo>
                  <a:lnTo>
                    <a:pt x="328452" y="1697353"/>
                  </a:lnTo>
                  <a:lnTo>
                    <a:pt x="597508" y="0"/>
                  </a:lnTo>
                  <a:close/>
                </a:path>
              </a:pathLst>
            </a:custGeom>
          </p:spPr>
        </p:pic>
        <p:pic>
          <p:nvPicPr>
            <p:cNvPr id="10" name="Picture 9" descr="A couple of ships in the water&#10;&#10;Description automatically generated with low confidence">
              <a:extLst>
                <a:ext uri="{FF2B5EF4-FFF2-40B4-BE49-F238E27FC236}">
                  <a16:creationId xmlns:a16="http://schemas.microsoft.com/office/drawing/2014/main" id="{16BA1724-D71E-8866-9DF6-A40ECF0C5D7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l="22673"/>
            <a:stretch/>
          </p:blipFill>
          <p:spPr>
            <a:xfrm>
              <a:off x="5885897" y="4672221"/>
              <a:ext cx="3087572" cy="2205657"/>
            </a:xfrm>
            <a:custGeom>
              <a:avLst/>
              <a:gdLst>
                <a:gd name="connsiteX0" fmla="*/ 341850 w 3099453"/>
                <a:gd name="connsiteY0" fmla="*/ 0 h 2205656"/>
                <a:gd name="connsiteX1" fmla="*/ 3099453 w 3099453"/>
                <a:gd name="connsiteY1" fmla="*/ 0 h 2205656"/>
                <a:gd name="connsiteX2" fmla="*/ 3099453 w 3099453"/>
                <a:gd name="connsiteY2" fmla="*/ 37338 h 2205656"/>
                <a:gd name="connsiteX3" fmla="*/ 2752698 w 3099453"/>
                <a:gd name="connsiteY3" fmla="*/ 2205652 h 2205656"/>
                <a:gd name="connsiteX4" fmla="*/ 3099453 w 3099453"/>
                <a:gd name="connsiteY4" fmla="*/ 2205652 h 2205656"/>
                <a:gd name="connsiteX5" fmla="*/ 3099453 w 3099453"/>
                <a:gd name="connsiteY5" fmla="*/ 2205656 h 2205656"/>
                <a:gd name="connsiteX6" fmla="*/ 0 w 3099453"/>
                <a:gd name="connsiteY6" fmla="*/ 2205656 h 2205656"/>
                <a:gd name="connsiteX7" fmla="*/ 350664 w 3099453"/>
                <a:gd name="connsiteY7" fmla="*/ 12895 h 2205656"/>
                <a:gd name="connsiteX8" fmla="*/ 338627 w 3099453"/>
                <a:gd name="connsiteY8" fmla="*/ 12895 h 220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9453" h="2205656">
                  <a:moveTo>
                    <a:pt x="341850" y="0"/>
                  </a:moveTo>
                  <a:lnTo>
                    <a:pt x="3099453" y="0"/>
                  </a:lnTo>
                  <a:lnTo>
                    <a:pt x="3099453" y="37338"/>
                  </a:lnTo>
                  <a:lnTo>
                    <a:pt x="2752698" y="2205652"/>
                  </a:lnTo>
                  <a:lnTo>
                    <a:pt x="3099453" y="2205652"/>
                  </a:lnTo>
                  <a:lnTo>
                    <a:pt x="3099453" y="2205656"/>
                  </a:lnTo>
                  <a:lnTo>
                    <a:pt x="0" y="2205656"/>
                  </a:lnTo>
                  <a:lnTo>
                    <a:pt x="350664" y="12895"/>
                  </a:lnTo>
                  <a:lnTo>
                    <a:pt x="338627" y="12895"/>
                  </a:lnTo>
                  <a:close/>
                </a:path>
              </a:pathLst>
            </a:custGeom>
          </p:spPr>
        </p:pic>
        <p:pic>
          <p:nvPicPr>
            <p:cNvPr id="12" name="Picture 11" descr="A picture containing several, city&#10;&#10;Description automatically generated">
              <a:extLst>
                <a:ext uri="{FF2B5EF4-FFF2-40B4-BE49-F238E27FC236}">
                  <a16:creationId xmlns:a16="http://schemas.microsoft.com/office/drawing/2014/main" id="{3468B75B-EB04-F3D8-A9C5-2CC885AB0FD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81239" y="4672221"/>
              <a:ext cx="4010762" cy="2205657"/>
            </a:xfrm>
            <a:custGeom>
              <a:avLst/>
              <a:gdLst>
                <a:gd name="connsiteX0" fmla="*/ 699067 w 3071143"/>
                <a:gd name="connsiteY0" fmla="*/ 0 h 1697355"/>
                <a:gd name="connsiteX1" fmla="*/ 3071143 w 3071143"/>
                <a:gd name="connsiteY1" fmla="*/ 0 h 1697355"/>
                <a:gd name="connsiteX2" fmla="*/ 3071143 w 3071143"/>
                <a:gd name="connsiteY2" fmla="*/ 1697355 h 1697355"/>
                <a:gd name="connsiteX3" fmla="*/ 0 w 3071143"/>
                <a:gd name="connsiteY3" fmla="*/ 1697355 h 1697355"/>
                <a:gd name="connsiteX4" fmla="*/ 0 w 3071143"/>
                <a:gd name="connsiteY4" fmla="*/ 1686896 h 1697355"/>
                <a:gd name="connsiteX5" fmla="*/ 431669 w 3071143"/>
                <a:gd name="connsiteY5" fmla="*/ 1686896 h 1697355"/>
                <a:gd name="connsiteX6" fmla="*/ 699067 w 3071143"/>
                <a:gd name="connsiteY6" fmla="*/ 0 h 169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1143" h="1697355">
                  <a:moveTo>
                    <a:pt x="699067" y="0"/>
                  </a:moveTo>
                  <a:lnTo>
                    <a:pt x="3071143" y="0"/>
                  </a:lnTo>
                  <a:lnTo>
                    <a:pt x="3071143" y="1697355"/>
                  </a:lnTo>
                  <a:lnTo>
                    <a:pt x="0" y="1697355"/>
                  </a:lnTo>
                  <a:lnTo>
                    <a:pt x="0" y="1686896"/>
                  </a:lnTo>
                  <a:lnTo>
                    <a:pt x="431669" y="1686896"/>
                  </a:lnTo>
                  <a:lnTo>
                    <a:pt x="699067" y="0"/>
                  </a:lnTo>
                  <a:close/>
                </a:path>
              </a:pathLst>
            </a:custGeom>
          </p:spPr>
        </p:pic>
      </p:grpSp>
    </p:spTree>
    <p:extLst>
      <p:ext uri="{BB962C8B-B14F-4D97-AF65-F5344CB8AC3E}">
        <p14:creationId xmlns:p14="http://schemas.microsoft.com/office/powerpoint/2010/main" val="33263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11A706C-A146-C366-4B00-707B085B7809}"/>
              </a:ext>
            </a:extLst>
          </p:cNvPr>
          <p:cNvSpPr>
            <a:spLocks noGrp="1"/>
          </p:cNvSpPr>
          <p:nvPr>
            <p:ph type="sldNum" sz="quarter" idx="12"/>
          </p:nvPr>
        </p:nvSpPr>
        <p:spPr>
          <a:xfrm>
            <a:off x="9017000" y="6356350"/>
            <a:ext cx="2743200" cy="365125"/>
          </a:xfrm>
          <a:prstGeom prst="rect">
            <a:avLst/>
          </a:prstGeom>
        </p:spPr>
        <p:txBody>
          <a:bodyPr/>
          <a:lstStyle/>
          <a:p>
            <a:fld id="{69F6399B-E970-48CA-821C-EAB94E252A21}" type="slidenum">
              <a:rPr lang="en-AU" smtClean="0"/>
              <a:t>‹#›</a:t>
            </a:fld>
            <a:endParaRPr lang="en-AU"/>
          </a:p>
        </p:txBody>
      </p:sp>
      <p:pic>
        <p:nvPicPr>
          <p:cNvPr id="3" name="図 13">
            <a:extLst>
              <a:ext uri="{FF2B5EF4-FFF2-40B4-BE49-F238E27FC236}">
                <a16:creationId xmlns:a16="http://schemas.microsoft.com/office/drawing/2014/main" id="{04E79978-6EEB-9C6E-06D0-F9768915FEE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1800" y="6356350"/>
            <a:ext cx="1033311" cy="365237"/>
          </a:xfrm>
          <a:prstGeom prst="rect">
            <a:avLst/>
          </a:prstGeom>
        </p:spPr>
      </p:pic>
      <p:sp>
        <p:nvSpPr>
          <p:cNvPr id="2" name="Title 1">
            <a:extLst>
              <a:ext uri="{FF2B5EF4-FFF2-40B4-BE49-F238E27FC236}">
                <a16:creationId xmlns:a16="http://schemas.microsoft.com/office/drawing/2014/main" id="{52BC87C6-5A09-A326-FB73-8E5AF33E3219}"/>
              </a:ext>
            </a:extLst>
          </p:cNvPr>
          <p:cNvSpPr>
            <a:spLocks noGrp="1"/>
          </p:cNvSpPr>
          <p:nvPr>
            <p:ph type="title"/>
          </p:nvPr>
        </p:nvSpPr>
        <p:spPr>
          <a:xfrm>
            <a:off x="431800" y="314326"/>
            <a:ext cx="11328400" cy="535420"/>
          </a:xfrm>
          <a:prstGeom prst="rect">
            <a:avLst/>
          </a:prstGeom>
        </p:spPr>
        <p:txBody>
          <a:bodyPr anchor="b">
            <a:normAutofit/>
          </a:bodyPr>
          <a:lstStyle>
            <a:lvl1pPr>
              <a:defRPr sz="2800"/>
            </a:lvl1pPr>
          </a:lstStyle>
          <a:p>
            <a:r>
              <a:rPr lang="en-US"/>
              <a:t>Click to edit Master title style</a:t>
            </a:r>
            <a:endParaRPr lang="en-AU"/>
          </a:p>
        </p:txBody>
      </p:sp>
    </p:spTree>
    <p:extLst>
      <p:ext uri="{BB962C8B-B14F-4D97-AF65-F5344CB8AC3E}">
        <p14:creationId xmlns:p14="http://schemas.microsoft.com/office/powerpoint/2010/main" val="452150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hank you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E719A-558F-7056-2B2D-14C87987087A}"/>
              </a:ext>
            </a:extLst>
          </p:cNvPr>
          <p:cNvSpPr>
            <a:spLocks noGrp="1"/>
          </p:cNvSpPr>
          <p:nvPr>
            <p:ph type="ctrTitle"/>
          </p:nvPr>
        </p:nvSpPr>
        <p:spPr>
          <a:xfrm>
            <a:off x="1524000" y="1062729"/>
            <a:ext cx="9144000" cy="2387600"/>
          </a:xfrm>
          <a:prstGeom prst="rect">
            <a:avLst/>
          </a:prstGeom>
        </p:spPr>
        <p:txBody>
          <a:bodyPr anchor="b">
            <a:normAutofit/>
          </a:bodyPr>
          <a:lstStyle>
            <a:lvl1pPr algn="l">
              <a:defRPr sz="3600"/>
            </a:lvl1pPr>
          </a:lstStyle>
          <a:p>
            <a:endParaRPr lang="en-AU"/>
          </a:p>
        </p:txBody>
      </p:sp>
      <p:sp>
        <p:nvSpPr>
          <p:cNvPr id="3" name="Subtitle 2">
            <a:extLst>
              <a:ext uri="{FF2B5EF4-FFF2-40B4-BE49-F238E27FC236}">
                <a16:creationId xmlns:a16="http://schemas.microsoft.com/office/drawing/2014/main" id="{3BCC3D98-A632-6AE8-3A7E-1863308C2C75}"/>
              </a:ext>
            </a:extLst>
          </p:cNvPr>
          <p:cNvSpPr>
            <a:spLocks noGrp="1"/>
          </p:cNvSpPr>
          <p:nvPr>
            <p:ph type="subTitle" idx="1"/>
          </p:nvPr>
        </p:nvSpPr>
        <p:spPr>
          <a:xfrm>
            <a:off x="1524000" y="3561731"/>
            <a:ext cx="9144000" cy="1090613"/>
          </a:xfrm>
          <a:prstGeom prst="rect">
            <a:avLst/>
          </a:prstGeom>
        </p:spPr>
        <p:txBody>
          <a:bodyPr anchor="t"/>
          <a:lstStyle>
            <a:lvl1pPr marL="0" indent="0" algn="l">
              <a:spcBef>
                <a:spcPts val="0"/>
              </a:spcBef>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pic>
        <p:nvPicPr>
          <p:cNvPr id="5" name="図 13">
            <a:extLst>
              <a:ext uri="{FF2B5EF4-FFF2-40B4-BE49-F238E27FC236}">
                <a16:creationId xmlns:a16="http://schemas.microsoft.com/office/drawing/2014/main" id="{C15456DA-D3C9-405E-3DFB-ADD18B73ACD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25816" y="273309"/>
            <a:ext cx="1666352" cy="588993"/>
          </a:xfrm>
          <a:prstGeom prst="rect">
            <a:avLst/>
          </a:prstGeom>
        </p:spPr>
      </p:pic>
      <p:grpSp>
        <p:nvGrpSpPr>
          <p:cNvPr id="7" name="Group 6">
            <a:extLst>
              <a:ext uri="{FF2B5EF4-FFF2-40B4-BE49-F238E27FC236}">
                <a16:creationId xmlns:a16="http://schemas.microsoft.com/office/drawing/2014/main" id="{ADE83D28-6E9C-3208-91CD-5953196215C1}"/>
              </a:ext>
            </a:extLst>
          </p:cNvPr>
          <p:cNvGrpSpPr/>
          <p:nvPr userDrawn="1"/>
        </p:nvGrpSpPr>
        <p:grpSpPr>
          <a:xfrm>
            <a:off x="1" y="4652344"/>
            <a:ext cx="12192000" cy="2225534"/>
            <a:chOff x="1" y="4652344"/>
            <a:chExt cx="12192000" cy="2225534"/>
          </a:xfrm>
        </p:grpSpPr>
        <p:pic>
          <p:nvPicPr>
            <p:cNvPr id="14" name="Picture 13" descr="A picture containing several, city&#10;&#10;Description automatically generated">
              <a:extLst>
                <a:ext uri="{FF2B5EF4-FFF2-40B4-BE49-F238E27FC236}">
                  <a16:creationId xmlns:a16="http://schemas.microsoft.com/office/drawing/2014/main" id="{D62B8CED-8569-D807-6A20-55FA3F31A1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2227" t="-616" r="77184" b="616"/>
            <a:stretch/>
          </p:blipFill>
          <p:spPr>
            <a:xfrm>
              <a:off x="10600608" y="4652344"/>
              <a:ext cx="1410905" cy="2205656"/>
            </a:xfrm>
            <a:custGeom>
              <a:avLst/>
              <a:gdLst>
                <a:gd name="connsiteX0" fmla="*/ 269056 w 1076225"/>
                <a:gd name="connsiteY0" fmla="*/ 0 h 1697355"/>
                <a:gd name="connsiteX1" fmla="*/ 1076225 w 1076225"/>
                <a:gd name="connsiteY1" fmla="*/ 0 h 1697355"/>
                <a:gd name="connsiteX2" fmla="*/ 1074567 w 1076225"/>
                <a:gd name="connsiteY2" fmla="*/ 10459 h 1697355"/>
                <a:gd name="connsiteX3" fmla="*/ 375500 w 1076225"/>
                <a:gd name="connsiteY3" fmla="*/ 10459 h 1697355"/>
                <a:gd name="connsiteX4" fmla="*/ 375500 w 1076225"/>
                <a:gd name="connsiteY4" fmla="*/ 1697355 h 1697355"/>
                <a:gd name="connsiteX5" fmla="*/ 0 w 1076225"/>
                <a:gd name="connsiteY5" fmla="*/ 1697355 h 1697355"/>
                <a:gd name="connsiteX6" fmla="*/ 269056 w 1076225"/>
                <a:gd name="connsiteY6" fmla="*/ 0 h 169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6225" h="1697355">
                  <a:moveTo>
                    <a:pt x="269056" y="0"/>
                  </a:moveTo>
                  <a:lnTo>
                    <a:pt x="1076225" y="0"/>
                  </a:lnTo>
                  <a:lnTo>
                    <a:pt x="1074567" y="10459"/>
                  </a:lnTo>
                  <a:lnTo>
                    <a:pt x="375500" y="10459"/>
                  </a:lnTo>
                  <a:lnTo>
                    <a:pt x="375500" y="1697355"/>
                  </a:lnTo>
                  <a:lnTo>
                    <a:pt x="0" y="1697355"/>
                  </a:lnTo>
                  <a:lnTo>
                    <a:pt x="269056" y="0"/>
                  </a:lnTo>
                  <a:close/>
                </a:path>
              </a:pathLst>
            </a:custGeom>
          </p:spPr>
        </p:pic>
        <p:pic>
          <p:nvPicPr>
            <p:cNvPr id="6" name="Picture 5">
              <a:extLst>
                <a:ext uri="{FF2B5EF4-FFF2-40B4-BE49-F238E27FC236}">
                  <a16:creationId xmlns:a16="http://schemas.microsoft.com/office/drawing/2014/main" id="{4726D1A2-23CB-FF81-F809-14FA231AFFAB}"/>
                </a:ext>
              </a:extLst>
            </p:cNvPr>
            <p:cNvPicPr>
              <a:picLocks noChangeAspect="1"/>
            </p:cNvPicPr>
            <p:nvPr/>
          </p:nvPicPr>
          <p:blipFill>
            <a:blip r:embed="rId4" cstate="screen">
              <a:extLst>
                <a:ext uri="{28A0092B-C50C-407E-A947-70E740481C1C}">
                  <a14:useLocalDpi xmlns:a14="http://schemas.microsoft.com/office/drawing/2010/main"/>
                </a:ext>
              </a:extLst>
            </a:blip>
            <a:srcRect r="15687"/>
            <a:stretch>
              <a:fillRect/>
            </a:stretch>
          </p:blipFill>
          <p:spPr>
            <a:xfrm>
              <a:off x="1" y="4672221"/>
              <a:ext cx="3322562" cy="2205657"/>
            </a:xfrm>
            <a:custGeom>
              <a:avLst/>
              <a:gdLst>
                <a:gd name="connsiteX0" fmla="*/ 0 w 2544171"/>
                <a:gd name="connsiteY0" fmla="*/ 0 h 1697355"/>
                <a:gd name="connsiteX1" fmla="*/ 2544171 w 2544171"/>
                <a:gd name="connsiteY1" fmla="*/ 0 h 1697355"/>
                <a:gd name="connsiteX2" fmla="*/ 2275115 w 2544171"/>
                <a:gd name="connsiteY2" fmla="*/ 1697355 h 1697355"/>
                <a:gd name="connsiteX3" fmla="*/ 0 w 2544171"/>
                <a:gd name="connsiteY3" fmla="*/ 1697355 h 1697355"/>
                <a:gd name="connsiteX4" fmla="*/ 0 w 2544171"/>
                <a:gd name="connsiteY4" fmla="*/ 0 h 1697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4171" h="1697355">
                  <a:moveTo>
                    <a:pt x="0" y="0"/>
                  </a:moveTo>
                  <a:lnTo>
                    <a:pt x="2544171" y="0"/>
                  </a:lnTo>
                  <a:lnTo>
                    <a:pt x="2275115" y="1697355"/>
                  </a:lnTo>
                  <a:lnTo>
                    <a:pt x="0" y="1697355"/>
                  </a:lnTo>
                  <a:lnTo>
                    <a:pt x="0" y="0"/>
                  </a:lnTo>
                  <a:close/>
                </a:path>
              </a:pathLst>
            </a:custGeom>
          </p:spPr>
        </p:pic>
        <p:pic>
          <p:nvPicPr>
            <p:cNvPr id="8" name="Picture 7" descr="A picture containing text, sky, outdoor, nature&#10;&#10;Description automatically generated">
              <a:extLst>
                <a:ext uri="{FF2B5EF4-FFF2-40B4-BE49-F238E27FC236}">
                  <a16:creationId xmlns:a16="http://schemas.microsoft.com/office/drawing/2014/main" id="{7305F016-793B-8F22-B5E4-8A2BFCDF84F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2535"/>
            <a:stretch/>
          </p:blipFill>
          <p:spPr>
            <a:xfrm>
              <a:off x="2641684" y="4672221"/>
              <a:ext cx="3492370" cy="2205657"/>
            </a:xfrm>
            <a:custGeom>
              <a:avLst/>
              <a:gdLst>
                <a:gd name="connsiteX0" fmla="*/ 597508 w 2674197"/>
                <a:gd name="connsiteY0" fmla="*/ 0 h 1697355"/>
                <a:gd name="connsiteX1" fmla="*/ 2674197 w 2674197"/>
                <a:gd name="connsiteY1" fmla="*/ 0 h 1697355"/>
                <a:gd name="connsiteX2" fmla="*/ 2405141 w 2674197"/>
                <a:gd name="connsiteY2" fmla="*/ 1697355 h 1697355"/>
                <a:gd name="connsiteX3" fmla="*/ 0 w 2674197"/>
                <a:gd name="connsiteY3" fmla="*/ 1697355 h 1697355"/>
                <a:gd name="connsiteX4" fmla="*/ 0 w 2674197"/>
                <a:gd name="connsiteY4" fmla="*/ 1697353 h 1697355"/>
                <a:gd name="connsiteX5" fmla="*/ 328452 w 2674197"/>
                <a:gd name="connsiteY5" fmla="*/ 1697353 h 1697355"/>
                <a:gd name="connsiteX6" fmla="*/ 597508 w 2674197"/>
                <a:gd name="connsiteY6" fmla="*/ 0 h 169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4197" h="1697355">
                  <a:moveTo>
                    <a:pt x="597508" y="0"/>
                  </a:moveTo>
                  <a:lnTo>
                    <a:pt x="2674197" y="0"/>
                  </a:lnTo>
                  <a:lnTo>
                    <a:pt x="2405141" y="1697355"/>
                  </a:lnTo>
                  <a:lnTo>
                    <a:pt x="0" y="1697355"/>
                  </a:lnTo>
                  <a:lnTo>
                    <a:pt x="0" y="1697353"/>
                  </a:lnTo>
                  <a:lnTo>
                    <a:pt x="328452" y="1697353"/>
                  </a:lnTo>
                  <a:lnTo>
                    <a:pt x="597508" y="0"/>
                  </a:lnTo>
                  <a:close/>
                </a:path>
              </a:pathLst>
            </a:custGeom>
          </p:spPr>
        </p:pic>
        <p:pic>
          <p:nvPicPr>
            <p:cNvPr id="10" name="Picture 9" descr="A couple of ships in the water&#10;&#10;Description automatically generated with low confidence">
              <a:extLst>
                <a:ext uri="{FF2B5EF4-FFF2-40B4-BE49-F238E27FC236}">
                  <a16:creationId xmlns:a16="http://schemas.microsoft.com/office/drawing/2014/main" id="{16BA1724-D71E-8866-9DF6-A40ECF0C5D7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l="22673"/>
            <a:stretch/>
          </p:blipFill>
          <p:spPr>
            <a:xfrm>
              <a:off x="5885897" y="4672221"/>
              <a:ext cx="3087572" cy="2205657"/>
            </a:xfrm>
            <a:custGeom>
              <a:avLst/>
              <a:gdLst>
                <a:gd name="connsiteX0" fmla="*/ 341850 w 3099453"/>
                <a:gd name="connsiteY0" fmla="*/ 0 h 2205656"/>
                <a:gd name="connsiteX1" fmla="*/ 3099453 w 3099453"/>
                <a:gd name="connsiteY1" fmla="*/ 0 h 2205656"/>
                <a:gd name="connsiteX2" fmla="*/ 3099453 w 3099453"/>
                <a:gd name="connsiteY2" fmla="*/ 37338 h 2205656"/>
                <a:gd name="connsiteX3" fmla="*/ 2752698 w 3099453"/>
                <a:gd name="connsiteY3" fmla="*/ 2205652 h 2205656"/>
                <a:gd name="connsiteX4" fmla="*/ 3099453 w 3099453"/>
                <a:gd name="connsiteY4" fmla="*/ 2205652 h 2205656"/>
                <a:gd name="connsiteX5" fmla="*/ 3099453 w 3099453"/>
                <a:gd name="connsiteY5" fmla="*/ 2205656 h 2205656"/>
                <a:gd name="connsiteX6" fmla="*/ 0 w 3099453"/>
                <a:gd name="connsiteY6" fmla="*/ 2205656 h 2205656"/>
                <a:gd name="connsiteX7" fmla="*/ 350664 w 3099453"/>
                <a:gd name="connsiteY7" fmla="*/ 12895 h 2205656"/>
                <a:gd name="connsiteX8" fmla="*/ 338627 w 3099453"/>
                <a:gd name="connsiteY8" fmla="*/ 12895 h 220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9453" h="2205656">
                  <a:moveTo>
                    <a:pt x="341850" y="0"/>
                  </a:moveTo>
                  <a:lnTo>
                    <a:pt x="3099453" y="0"/>
                  </a:lnTo>
                  <a:lnTo>
                    <a:pt x="3099453" y="37338"/>
                  </a:lnTo>
                  <a:lnTo>
                    <a:pt x="2752698" y="2205652"/>
                  </a:lnTo>
                  <a:lnTo>
                    <a:pt x="3099453" y="2205652"/>
                  </a:lnTo>
                  <a:lnTo>
                    <a:pt x="3099453" y="2205656"/>
                  </a:lnTo>
                  <a:lnTo>
                    <a:pt x="0" y="2205656"/>
                  </a:lnTo>
                  <a:lnTo>
                    <a:pt x="350664" y="12895"/>
                  </a:lnTo>
                  <a:lnTo>
                    <a:pt x="338627" y="12895"/>
                  </a:lnTo>
                  <a:close/>
                </a:path>
              </a:pathLst>
            </a:custGeom>
          </p:spPr>
        </p:pic>
        <p:pic>
          <p:nvPicPr>
            <p:cNvPr id="12" name="Picture 11" descr="A picture containing several, city&#10;&#10;Description automatically generated">
              <a:extLst>
                <a:ext uri="{FF2B5EF4-FFF2-40B4-BE49-F238E27FC236}">
                  <a16:creationId xmlns:a16="http://schemas.microsoft.com/office/drawing/2014/main" id="{3468B75B-EB04-F3D8-A9C5-2CC885AB0FD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81239" y="4672221"/>
              <a:ext cx="4010762" cy="2205657"/>
            </a:xfrm>
            <a:custGeom>
              <a:avLst/>
              <a:gdLst>
                <a:gd name="connsiteX0" fmla="*/ 699067 w 3071143"/>
                <a:gd name="connsiteY0" fmla="*/ 0 h 1697355"/>
                <a:gd name="connsiteX1" fmla="*/ 3071143 w 3071143"/>
                <a:gd name="connsiteY1" fmla="*/ 0 h 1697355"/>
                <a:gd name="connsiteX2" fmla="*/ 3071143 w 3071143"/>
                <a:gd name="connsiteY2" fmla="*/ 1697355 h 1697355"/>
                <a:gd name="connsiteX3" fmla="*/ 0 w 3071143"/>
                <a:gd name="connsiteY3" fmla="*/ 1697355 h 1697355"/>
                <a:gd name="connsiteX4" fmla="*/ 0 w 3071143"/>
                <a:gd name="connsiteY4" fmla="*/ 1686896 h 1697355"/>
                <a:gd name="connsiteX5" fmla="*/ 431669 w 3071143"/>
                <a:gd name="connsiteY5" fmla="*/ 1686896 h 1697355"/>
                <a:gd name="connsiteX6" fmla="*/ 699067 w 3071143"/>
                <a:gd name="connsiteY6" fmla="*/ 0 h 169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1143" h="1697355">
                  <a:moveTo>
                    <a:pt x="699067" y="0"/>
                  </a:moveTo>
                  <a:lnTo>
                    <a:pt x="3071143" y="0"/>
                  </a:lnTo>
                  <a:lnTo>
                    <a:pt x="3071143" y="1697355"/>
                  </a:lnTo>
                  <a:lnTo>
                    <a:pt x="0" y="1697355"/>
                  </a:lnTo>
                  <a:lnTo>
                    <a:pt x="0" y="1686896"/>
                  </a:lnTo>
                  <a:lnTo>
                    <a:pt x="431669" y="1686896"/>
                  </a:lnTo>
                  <a:lnTo>
                    <a:pt x="699067" y="0"/>
                  </a:lnTo>
                  <a:close/>
                </a:path>
              </a:pathLst>
            </a:custGeom>
          </p:spPr>
        </p:pic>
      </p:grpSp>
    </p:spTree>
    <p:extLst>
      <p:ext uri="{BB962C8B-B14F-4D97-AF65-F5344CB8AC3E}">
        <p14:creationId xmlns:p14="http://schemas.microsoft.com/office/powerpoint/2010/main" val="115585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hank you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E719A-558F-7056-2B2D-14C87987087A}"/>
              </a:ext>
            </a:extLst>
          </p:cNvPr>
          <p:cNvSpPr>
            <a:spLocks noGrp="1"/>
          </p:cNvSpPr>
          <p:nvPr>
            <p:ph type="ctrTitle"/>
          </p:nvPr>
        </p:nvSpPr>
        <p:spPr>
          <a:xfrm>
            <a:off x="1524000" y="1062729"/>
            <a:ext cx="9144000" cy="2387600"/>
          </a:xfrm>
          <a:prstGeom prst="rect">
            <a:avLst/>
          </a:prstGeom>
        </p:spPr>
        <p:txBody>
          <a:bodyPr anchor="b">
            <a:normAutofit/>
          </a:bodyPr>
          <a:lstStyle>
            <a:lvl1pPr algn="l">
              <a:defRPr sz="3600"/>
            </a:lvl1pPr>
          </a:lstStyle>
          <a:p>
            <a:endParaRPr lang="en-AU"/>
          </a:p>
        </p:txBody>
      </p:sp>
      <p:sp>
        <p:nvSpPr>
          <p:cNvPr id="3" name="Subtitle 2">
            <a:extLst>
              <a:ext uri="{FF2B5EF4-FFF2-40B4-BE49-F238E27FC236}">
                <a16:creationId xmlns:a16="http://schemas.microsoft.com/office/drawing/2014/main" id="{3BCC3D98-A632-6AE8-3A7E-1863308C2C75}"/>
              </a:ext>
            </a:extLst>
          </p:cNvPr>
          <p:cNvSpPr>
            <a:spLocks noGrp="1"/>
          </p:cNvSpPr>
          <p:nvPr>
            <p:ph type="subTitle" idx="1"/>
          </p:nvPr>
        </p:nvSpPr>
        <p:spPr>
          <a:xfrm>
            <a:off x="1524000" y="3561731"/>
            <a:ext cx="9144000" cy="1090613"/>
          </a:xfrm>
          <a:prstGeom prst="rect">
            <a:avLst/>
          </a:prstGeom>
        </p:spPr>
        <p:txBody>
          <a:bodyPr anchor="t"/>
          <a:lstStyle>
            <a:lvl1pPr marL="0" indent="0" algn="l">
              <a:spcBef>
                <a:spcPts val="0"/>
              </a:spcBef>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pic>
        <p:nvPicPr>
          <p:cNvPr id="4" name="Picture 3" descr="Logo, icon&#10;&#10;Description automatically generated">
            <a:extLst>
              <a:ext uri="{FF2B5EF4-FFF2-40B4-BE49-F238E27FC236}">
                <a16:creationId xmlns:a16="http://schemas.microsoft.com/office/drawing/2014/main" id="{7D50C0E6-D21C-A88B-5C0C-3DE1B0C6C2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5985" y="202204"/>
            <a:ext cx="1433063" cy="829672"/>
          </a:xfrm>
          <a:prstGeom prst="rect">
            <a:avLst/>
          </a:prstGeom>
        </p:spPr>
      </p:pic>
      <p:pic>
        <p:nvPicPr>
          <p:cNvPr id="5" name="図 13">
            <a:extLst>
              <a:ext uri="{FF2B5EF4-FFF2-40B4-BE49-F238E27FC236}">
                <a16:creationId xmlns:a16="http://schemas.microsoft.com/office/drawing/2014/main" id="{C15456DA-D3C9-405E-3DFB-ADD18B73ACD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25816" y="273309"/>
            <a:ext cx="1666352" cy="588993"/>
          </a:xfrm>
          <a:prstGeom prst="rect">
            <a:avLst/>
          </a:prstGeom>
        </p:spPr>
      </p:pic>
      <p:grpSp>
        <p:nvGrpSpPr>
          <p:cNvPr id="6" name="Group 5">
            <a:extLst>
              <a:ext uri="{FF2B5EF4-FFF2-40B4-BE49-F238E27FC236}">
                <a16:creationId xmlns:a16="http://schemas.microsoft.com/office/drawing/2014/main" id="{4DF315AA-81DE-7DA1-982B-A3C99869B7C7}"/>
              </a:ext>
            </a:extLst>
          </p:cNvPr>
          <p:cNvGrpSpPr/>
          <p:nvPr userDrawn="1"/>
        </p:nvGrpSpPr>
        <p:grpSpPr>
          <a:xfrm>
            <a:off x="1" y="4652344"/>
            <a:ext cx="12192000" cy="2225534"/>
            <a:chOff x="1" y="4652344"/>
            <a:chExt cx="12192000" cy="2225534"/>
          </a:xfrm>
        </p:grpSpPr>
        <p:pic>
          <p:nvPicPr>
            <p:cNvPr id="14" name="Picture 13" descr="A picture containing several, city&#10;&#10;Description automatically generated">
              <a:extLst>
                <a:ext uri="{FF2B5EF4-FFF2-40B4-BE49-F238E27FC236}">
                  <a16:creationId xmlns:a16="http://schemas.microsoft.com/office/drawing/2014/main" id="{D62B8CED-8569-D807-6A20-55FA3F31A16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2227" t="-616" r="77184" b="616"/>
            <a:stretch/>
          </p:blipFill>
          <p:spPr>
            <a:xfrm>
              <a:off x="10600608" y="4652344"/>
              <a:ext cx="1410905" cy="2205656"/>
            </a:xfrm>
            <a:custGeom>
              <a:avLst/>
              <a:gdLst>
                <a:gd name="connsiteX0" fmla="*/ 269056 w 1076225"/>
                <a:gd name="connsiteY0" fmla="*/ 0 h 1697355"/>
                <a:gd name="connsiteX1" fmla="*/ 1076225 w 1076225"/>
                <a:gd name="connsiteY1" fmla="*/ 0 h 1697355"/>
                <a:gd name="connsiteX2" fmla="*/ 1074567 w 1076225"/>
                <a:gd name="connsiteY2" fmla="*/ 10459 h 1697355"/>
                <a:gd name="connsiteX3" fmla="*/ 375500 w 1076225"/>
                <a:gd name="connsiteY3" fmla="*/ 10459 h 1697355"/>
                <a:gd name="connsiteX4" fmla="*/ 375500 w 1076225"/>
                <a:gd name="connsiteY4" fmla="*/ 1697355 h 1697355"/>
                <a:gd name="connsiteX5" fmla="*/ 0 w 1076225"/>
                <a:gd name="connsiteY5" fmla="*/ 1697355 h 1697355"/>
                <a:gd name="connsiteX6" fmla="*/ 269056 w 1076225"/>
                <a:gd name="connsiteY6" fmla="*/ 0 h 169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6225" h="1697355">
                  <a:moveTo>
                    <a:pt x="269056" y="0"/>
                  </a:moveTo>
                  <a:lnTo>
                    <a:pt x="1076225" y="0"/>
                  </a:lnTo>
                  <a:lnTo>
                    <a:pt x="1074567" y="10459"/>
                  </a:lnTo>
                  <a:lnTo>
                    <a:pt x="375500" y="10459"/>
                  </a:lnTo>
                  <a:lnTo>
                    <a:pt x="375500" y="1697355"/>
                  </a:lnTo>
                  <a:lnTo>
                    <a:pt x="0" y="1697355"/>
                  </a:lnTo>
                  <a:lnTo>
                    <a:pt x="269056" y="0"/>
                  </a:lnTo>
                  <a:close/>
                </a:path>
              </a:pathLst>
            </a:custGeom>
          </p:spPr>
        </p:pic>
        <p:pic>
          <p:nvPicPr>
            <p:cNvPr id="9" name="Picture 8">
              <a:extLst>
                <a:ext uri="{FF2B5EF4-FFF2-40B4-BE49-F238E27FC236}">
                  <a16:creationId xmlns:a16="http://schemas.microsoft.com/office/drawing/2014/main" id="{7FCEFB33-4A04-30AA-2037-789B4126EC1A}"/>
                </a:ext>
              </a:extLst>
            </p:cNvPr>
            <p:cNvPicPr>
              <a:picLocks noChangeAspect="1"/>
            </p:cNvPicPr>
            <p:nvPr/>
          </p:nvPicPr>
          <p:blipFill>
            <a:blip r:embed="rId5" cstate="screen">
              <a:extLst>
                <a:ext uri="{28A0092B-C50C-407E-A947-70E740481C1C}">
                  <a14:useLocalDpi xmlns:a14="http://schemas.microsoft.com/office/drawing/2010/main"/>
                </a:ext>
              </a:extLst>
            </a:blip>
            <a:srcRect r="15687"/>
            <a:stretch>
              <a:fillRect/>
            </a:stretch>
          </p:blipFill>
          <p:spPr>
            <a:xfrm>
              <a:off x="1" y="4672221"/>
              <a:ext cx="3322562" cy="2205657"/>
            </a:xfrm>
            <a:custGeom>
              <a:avLst/>
              <a:gdLst>
                <a:gd name="connsiteX0" fmla="*/ 0 w 2544171"/>
                <a:gd name="connsiteY0" fmla="*/ 0 h 1697355"/>
                <a:gd name="connsiteX1" fmla="*/ 2544171 w 2544171"/>
                <a:gd name="connsiteY1" fmla="*/ 0 h 1697355"/>
                <a:gd name="connsiteX2" fmla="*/ 2275115 w 2544171"/>
                <a:gd name="connsiteY2" fmla="*/ 1697355 h 1697355"/>
                <a:gd name="connsiteX3" fmla="*/ 0 w 2544171"/>
                <a:gd name="connsiteY3" fmla="*/ 1697355 h 1697355"/>
                <a:gd name="connsiteX4" fmla="*/ 0 w 2544171"/>
                <a:gd name="connsiteY4" fmla="*/ 0 h 1697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4171" h="1697355">
                  <a:moveTo>
                    <a:pt x="0" y="0"/>
                  </a:moveTo>
                  <a:lnTo>
                    <a:pt x="2544171" y="0"/>
                  </a:lnTo>
                  <a:lnTo>
                    <a:pt x="2275115" y="1697355"/>
                  </a:lnTo>
                  <a:lnTo>
                    <a:pt x="0" y="1697355"/>
                  </a:lnTo>
                  <a:lnTo>
                    <a:pt x="0" y="0"/>
                  </a:lnTo>
                  <a:close/>
                </a:path>
              </a:pathLst>
            </a:custGeom>
          </p:spPr>
        </p:pic>
        <p:pic>
          <p:nvPicPr>
            <p:cNvPr id="11" name="Picture 10" descr="A picture containing text, sky, outdoor, nature&#10;&#10;Description automatically generated">
              <a:extLst>
                <a:ext uri="{FF2B5EF4-FFF2-40B4-BE49-F238E27FC236}">
                  <a16:creationId xmlns:a16="http://schemas.microsoft.com/office/drawing/2014/main" id="{743988DC-8190-9F1D-124D-1F543384397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12535"/>
            <a:stretch/>
          </p:blipFill>
          <p:spPr>
            <a:xfrm>
              <a:off x="2641684" y="4672221"/>
              <a:ext cx="3492370" cy="2205657"/>
            </a:xfrm>
            <a:custGeom>
              <a:avLst/>
              <a:gdLst>
                <a:gd name="connsiteX0" fmla="*/ 597508 w 2674197"/>
                <a:gd name="connsiteY0" fmla="*/ 0 h 1697355"/>
                <a:gd name="connsiteX1" fmla="*/ 2674197 w 2674197"/>
                <a:gd name="connsiteY1" fmla="*/ 0 h 1697355"/>
                <a:gd name="connsiteX2" fmla="*/ 2405141 w 2674197"/>
                <a:gd name="connsiteY2" fmla="*/ 1697355 h 1697355"/>
                <a:gd name="connsiteX3" fmla="*/ 0 w 2674197"/>
                <a:gd name="connsiteY3" fmla="*/ 1697355 h 1697355"/>
                <a:gd name="connsiteX4" fmla="*/ 0 w 2674197"/>
                <a:gd name="connsiteY4" fmla="*/ 1697353 h 1697355"/>
                <a:gd name="connsiteX5" fmla="*/ 328452 w 2674197"/>
                <a:gd name="connsiteY5" fmla="*/ 1697353 h 1697355"/>
                <a:gd name="connsiteX6" fmla="*/ 597508 w 2674197"/>
                <a:gd name="connsiteY6" fmla="*/ 0 h 169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4197" h="1697355">
                  <a:moveTo>
                    <a:pt x="597508" y="0"/>
                  </a:moveTo>
                  <a:lnTo>
                    <a:pt x="2674197" y="0"/>
                  </a:lnTo>
                  <a:lnTo>
                    <a:pt x="2405141" y="1697355"/>
                  </a:lnTo>
                  <a:lnTo>
                    <a:pt x="0" y="1697355"/>
                  </a:lnTo>
                  <a:lnTo>
                    <a:pt x="0" y="1697353"/>
                  </a:lnTo>
                  <a:lnTo>
                    <a:pt x="328452" y="1697353"/>
                  </a:lnTo>
                  <a:lnTo>
                    <a:pt x="597508" y="0"/>
                  </a:lnTo>
                  <a:close/>
                </a:path>
              </a:pathLst>
            </a:custGeom>
          </p:spPr>
        </p:pic>
        <p:pic>
          <p:nvPicPr>
            <p:cNvPr id="20" name="Picture 19" descr="A couple of ships in the water&#10;&#10;Description automatically generated with low confidence">
              <a:extLst>
                <a:ext uri="{FF2B5EF4-FFF2-40B4-BE49-F238E27FC236}">
                  <a16:creationId xmlns:a16="http://schemas.microsoft.com/office/drawing/2014/main" id="{64587836-C7BB-220C-909B-9D3B5B98F09B}"/>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22673"/>
            <a:stretch/>
          </p:blipFill>
          <p:spPr>
            <a:xfrm>
              <a:off x="5885897" y="4672221"/>
              <a:ext cx="3087572" cy="2205657"/>
            </a:xfrm>
            <a:custGeom>
              <a:avLst/>
              <a:gdLst>
                <a:gd name="connsiteX0" fmla="*/ 341850 w 3099453"/>
                <a:gd name="connsiteY0" fmla="*/ 0 h 2205656"/>
                <a:gd name="connsiteX1" fmla="*/ 3099453 w 3099453"/>
                <a:gd name="connsiteY1" fmla="*/ 0 h 2205656"/>
                <a:gd name="connsiteX2" fmla="*/ 3099453 w 3099453"/>
                <a:gd name="connsiteY2" fmla="*/ 37338 h 2205656"/>
                <a:gd name="connsiteX3" fmla="*/ 2752698 w 3099453"/>
                <a:gd name="connsiteY3" fmla="*/ 2205652 h 2205656"/>
                <a:gd name="connsiteX4" fmla="*/ 3099453 w 3099453"/>
                <a:gd name="connsiteY4" fmla="*/ 2205652 h 2205656"/>
                <a:gd name="connsiteX5" fmla="*/ 3099453 w 3099453"/>
                <a:gd name="connsiteY5" fmla="*/ 2205656 h 2205656"/>
                <a:gd name="connsiteX6" fmla="*/ 0 w 3099453"/>
                <a:gd name="connsiteY6" fmla="*/ 2205656 h 2205656"/>
                <a:gd name="connsiteX7" fmla="*/ 350664 w 3099453"/>
                <a:gd name="connsiteY7" fmla="*/ 12895 h 2205656"/>
                <a:gd name="connsiteX8" fmla="*/ 338627 w 3099453"/>
                <a:gd name="connsiteY8" fmla="*/ 12895 h 220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9453" h="2205656">
                  <a:moveTo>
                    <a:pt x="341850" y="0"/>
                  </a:moveTo>
                  <a:lnTo>
                    <a:pt x="3099453" y="0"/>
                  </a:lnTo>
                  <a:lnTo>
                    <a:pt x="3099453" y="37338"/>
                  </a:lnTo>
                  <a:lnTo>
                    <a:pt x="2752698" y="2205652"/>
                  </a:lnTo>
                  <a:lnTo>
                    <a:pt x="3099453" y="2205652"/>
                  </a:lnTo>
                  <a:lnTo>
                    <a:pt x="3099453" y="2205656"/>
                  </a:lnTo>
                  <a:lnTo>
                    <a:pt x="0" y="2205656"/>
                  </a:lnTo>
                  <a:lnTo>
                    <a:pt x="350664" y="12895"/>
                  </a:lnTo>
                  <a:lnTo>
                    <a:pt x="338627" y="12895"/>
                  </a:lnTo>
                  <a:close/>
                </a:path>
              </a:pathLst>
            </a:custGeom>
          </p:spPr>
        </p:pic>
        <p:pic>
          <p:nvPicPr>
            <p:cNvPr id="15" name="Picture 14" descr="A picture containing several, city&#10;&#10;Description automatically generated">
              <a:extLst>
                <a:ext uri="{FF2B5EF4-FFF2-40B4-BE49-F238E27FC236}">
                  <a16:creationId xmlns:a16="http://schemas.microsoft.com/office/drawing/2014/main" id="{5EEE32EF-DD77-2E83-661A-A8D01C7E331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181239" y="4672221"/>
              <a:ext cx="4010762" cy="2205657"/>
            </a:xfrm>
            <a:custGeom>
              <a:avLst/>
              <a:gdLst>
                <a:gd name="connsiteX0" fmla="*/ 699067 w 3071143"/>
                <a:gd name="connsiteY0" fmla="*/ 0 h 1697355"/>
                <a:gd name="connsiteX1" fmla="*/ 3071143 w 3071143"/>
                <a:gd name="connsiteY1" fmla="*/ 0 h 1697355"/>
                <a:gd name="connsiteX2" fmla="*/ 3071143 w 3071143"/>
                <a:gd name="connsiteY2" fmla="*/ 1697355 h 1697355"/>
                <a:gd name="connsiteX3" fmla="*/ 0 w 3071143"/>
                <a:gd name="connsiteY3" fmla="*/ 1697355 h 1697355"/>
                <a:gd name="connsiteX4" fmla="*/ 0 w 3071143"/>
                <a:gd name="connsiteY4" fmla="*/ 1686896 h 1697355"/>
                <a:gd name="connsiteX5" fmla="*/ 431669 w 3071143"/>
                <a:gd name="connsiteY5" fmla="*/ 1686896 h 1697355"/>
                <a:gd name="connsiteX6" fmla="*/ 699067 w 3071143"/>
                <a:gd name="connsiteY6" fmla="*/ 0 h 169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1143" h="1697355">
                  <a:moveTo>
                    <a:pt x="699067" y="0"/>
                  </a:moveTo>
                  <a:lnTo>
                    <a:pt x="3071143" y="0"/>
                  </a:lnTo>
                  <a:lnTo>
                    <a:pt x="3071143" y="1697355"/>
                  </a:lnTo>
                  <a:lnTo>
                    <a:pt x="0" y="1697355"/>
                  </a:lnTo>
                  <a:lnTo>
                    <a:pt x="0" y="1686896"/>
                  </a:lnTo>
                  <a:lnTo>
                    <a:pt x="431669" y="1686896"/>
                  </a:lnTo>
                  <a:lnTo>
                    <a:pt x="699067" y="0"/>
                  </a:lnTo>
                  <a:close/>
                </a:path>
              </a:pathLst>
            </a:custGeom>
          </p:spPr>
        </p:pic>
      </p:grpSp>
    </p:spTree>
    <p:extLst>
      <p:ext uri="{BB962C8B-B14F-4D97-AF65-F5344CB8AC3E}">
        <p14:creationId xmlns:p14="http://schemas.microsoft.com/office/powerpoint/2010/main" val="2401957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ext only">
    <p:spTree>
      <p:nvGrpSpPr>
        <p:cNvPr id="1" name=""/>
        <p:cNvGrpSpPr/>
        <p:nvPr/>
      </p:nvGrpSpPr>
      <p:grpSpPr>
        <a:xfrm>
          <a:off x="0" y="0"/>
          <a:ext cx="0" cy="0"/>
          <a:chOff x="0" y="0"/>
          <a:chExt cx="0" cy="0"/>
        </a:xfrm>
      </p:grpSpPr>
      <p:sp>
        <p:nvSpPr>
          <p:cNvPr id="3" name="コンテンツ プレースホルダー 2"/>
          <p:cNvSpPr>
            <a:spLocks noGrp="1"/>
          </p:cNvSpPr>
          <p:nvPr>
            <p:ph idx="1" hasCustomPrompt="1"/>
          </p:nvPr>
        </p:nvSpPr>
        <p:spPr>
          <a:xfrm>
            <a:off x="501041" y="1197047"/>
            <a:ext cx="11136000" cy="4797353"/>
          </a:xfrm>
          <a:prstGeom prst="rect">
            <a:avLst/>
          </a:prstGeom>
        </p:spPr>
        <p:txBody>
          <a:bodyPr/>
          <a:lstStyle>
            <a:lvl1pPr>
              <a:buClr>
                <a:srgbClr val="0F0957"/>
              </a:buClr>
              <a:defRPr/>
            </a:lvl1pPr>
            <a:lvl2pPr>
              <a:buClr>
                <a:srgbClr val="0F0957"/>
              </a:buClr>
              <a:defRPr/>
            </a:lvl2pPr>
            <a:lvl3pPr>
              <a:buClr>
                <a:srgbClr val="0F0957"/>
              </a:buClr>
              <a:defRPr/>
            </a:lvl3pPr>
            <a:lvl4pPr>
              <a:buClr>
                <a:srgbClr val="0F0957"/>
              </a:buClr>
              <a:defRPr/>
            </a:lvl4pPr>
            <a:lvl5pPr>
              <a:buClr>
                <a:srgbClr val="0F0957"/>
              </a:buClr>
              <a:defRPr/>
            </a:lvl5pPr>
          </a:lstStyle>
          <a:p>
            <a:pPr lvl="0"/>
            <a:r>
              <a:rPr kumimoji="1" lang="en-US" altLang="ja-JP"/>
              <a:t>Text</a:t>
            </a:r>
            <a:endParaRPr kumimoji="1" lang="ja-JP" altLang="en-US"/>
          </a:p>
          <a:p>
            <a:pPr lvl="1"/>
            <a:r>
              <a:rPr kumimoji="1" lang="en-US" altLang="ja-JP"/>
              <a:t>Text</a:t>
            </a:r>
            <a:endParaRPr kumimoji="1" lang="ja-JP" altLang="en-US"/>
          </a:p>
          <a:p>
            <a:pPr lvl="2"/>
            <a:r>
              <a:rPr kumimoji="1" lang="en-US" altLang="ja-JP"/>
              <a:t>Text  (Try not to use these text levels! Chances are you are writing too much in each slide.)</a:t>
            </a:r>
            <a:endParaRPr kumimoji="1" lang="ja-JP" altLang="en-US"/>
          </a:p>
        </p:txBody>
      </p:sp>
      <p:sp>
        <p:nvSpPr>
          <p:cNvPr id="7" name="日付プレースホルダー 6"/>
          <p:cNvSpPr>
            <a:spLocks noGrp="1"/>
          </p:cNvSpPr>
          <p:nvPr>
            <p:ph type="dt" sz="half" idx="10"/>
          </p:nvPr>
        </p:nvSpPr>
        <p:spPr/>
        <p:txBody>
          <a:bodyPr/>
          <a:lstStyle/>
          <a:p>
            <a:fld id="{7808160E-2044-4F28-BC84-5F6D772EFFAB}" type="datetime1">
              <a:rPr kumimoji="1" lang="ja-JP" altLang="en-US" smtClean="0"/>
              <a:t>2025/11/14</a:t>
            </a:fld>
            <a:endParaRPr kumimoji="1" lang="ja-JP" altLang="en-US"/>
          </a:p>
        </p:txBody>
      </p:sp>
      <p:sp>
        <p:nvSpPr>
          <p:cNvPr id="38" name="フッター プレースホルダー 37"/>
          <p:cNvSpPr>
            <a:spLocks noGrp="1"/>
          </p:cNvSpPr>
          <p:nvPr>
            <p:ph type="ftr" sz="quarter" idx="11"/>
          </p:nvPr>
        </p:nvSpPr>
        <p:spPr/>
        <p:txBody>
          <a:bodyPr/>
          <a:lstStyle/>
          <a:p>
            <a:endParaRPr kumimoji="1" lang="ja-JP" altLang="en-US"/>
          </a:p>
        </p:txBody>
      </p:sp>
      <p:sp>
        <p:nvSpPr>
          <p:cNvPr id="53" name="スライド番号プレースホルダー 52"/>
          <p:cNvSpPr>
            <a:spLocks noGrp="1"/>
          </p:cNvSpPr>
          <p:nvPr>
            <p:ph type="sldNum" sz="quarter" idx="12"/>
          </p:nvPr>
        </p:nvSpPr>
        <p:spPr/>
        <p:txBody>
          <a:bodyPr/>
          <a:lstStyle>
            <a:lvl1pPr>
              <a:defRPr>
                <a:solidFill>
                  <a:schemeClr val="accent1">
                    <a:lumMod val="50000"/>
                  </a:schemeClr>
                </a:solidFill>
              </a:defRPr>
            </a:lvl1pPr>
          </a:lstStyle>
          <a:p>
            <a:fld id="{E528091C-077C-44AA-A607-B1BD935AC9ED}" type="slidenum">
              <a:rPr kumimoji="1" lang="ja-JP" altLang="en-US" smtClean="0"/>
              <a:t>‹#›</a:t>
            </a:fld>
            <a:endParaRPr kumimoji="1" lang="ja-JP" altLang="en-US"/>
          </a:p>
        </p:txBody>
      </p:sp>
      <p:sp>
        <p:nvSpPr>
          <p:cNvPr id="55" name="コンテンツ プレースホルダー 54"/>
          <p:cNvSpPr>
            <a:spLocks noGrp="1"/>
          </p:cNvSpPr>
          <p:nvPr>
            <p:ph sz="quarter" idx="13" hasCustomPrompt="1"/>
          </p:nvPr>
        </p:nvSpPr>
        <p:spPr>
          <a:xfrm>
            <a:off x="1991933" y="6343634"/>
            <a:ext cx="8519049" cy="377842"/>
          </a:xfrm>
          <a:prstGeom prst="rect">
            <a:avLst/>
          </a:prstGeom>
        </p:spPr>
        <p:txBody>
          <a:bodyPr>
            <a:noAutofit/>
          </a:bodyPr>
          <a:lstStyle>
            <a:lvl1pPr marL="0" indent="0" algn="r">
              <a:buNone/>
              <a:defRPr sz="1050" b="0">
                <a:latin typeface="Segoe UI Light" panose="020B0502040204020203" pitchFamily="34" charset="0"/>
              </a:defRPr>
            </a:lvl1pPr>
          </a:lstStyle>
          <a:p>
            <a:pPr lvl="0"/>
            <a:r>
              <a:rPr kumimoji="1" lang="en-US" altLang="ja-JP"/>
              <a:t>Source: </a:t>
            </a:r>
            <a:endParaRPr kumimoji="1" lang="ja-JP" altLang="en-US"/>
          </a:p>
        </p:txBody>
      </p:sp>
      <p:sp>
        <p:nvSpPr>
          <p:cNvPr id="12" name="正方形/長方形 11"/>
          <p:cNvSpPr/>
          <p:nvPr/>
        </p:nvSpPr>
        <p:spPr>
          <a:xfrm>
            <a:off x="-461818" y="923739"/>
            <a:ext cx="13092503" cy="7315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3" name="テキスト プレースホルダー 7"/>
          <p:cNvSpPr>
            <a:spLocks noGrp="1"/>
          </p:cNvSpPr>
          <p:nvPr>
            <p:ph type="body" sz="quarter" idx="14" hasCustomPrompt="1"/>
          </p:nvPr>
        </p:nvSpPr>
        <p:spPr>
          <a:xfrm>
            <a:off x="241300" y="5384467"/>
            <a:ext cx="11395741" cy="803277"/>
          </a:xfrm>
          <a:prstGeom prst="rect">
            <a:avLst/>
          </a:prstGeom>
        </p:spPr>
        <p:txBody>
          <a:bodyPr anchor="ctr">
            <a:normAutofit/>
          </a:bodyPr>
          <a:lstStyle>
            <a:lvl1pPr marL="0" indent="0">
              <a:buNone/>
              <a:defRPr sz="2200" i="1" baseline="0">
                <a:latin typeface="Segoe UI Semibold" panose="020B0702040204020203" pitchFamily="34" charset="0"/>
                <a:cs typeface="Segoe UI" panose="020B0502040204020203" pitchFamily="34" charset="0"/>
              </a:defRPr>
            </a:lvl1pPr>
          </a:lstStyle>
          <a:p>
            <a:pPr lvl="0"/>
            <a:r>
              <a:rPr kumimoji="1" lang="en-US" altLang="ja-JP"/>
              <a:t>Key message area</a:t>
            </a:r>
            <a:endParaRPr kumimoji="1" lang="ja-JP" altLang="en-US"/>
          </a:p>
        </p:txBody>
      </p:sp>
      <p:sp>
        <p:nvSpPr>
          <p:cNvPr id="14" name="タイトル 1"/>
          <p:cNvSpPr>
            <a:spLocks noGrp="1"/>
          </p:cNvSpPr>
          <p:nvPr>
            <p:ph type="title" hasCustomPrompt="1"/>
          </p:nvPr>
        </p:nvSpPr>
        <p:spPr>
          <a:xfrm>
            <a:off x="0" y="1"/>
            <a:ext cx="12192000" cy="1028438"/>
          </a:xfrm>
        </p:spPr>
        <p:txBody>
          <a:bodyPr>
            <a:normAutofit/>
          </a:bodyPr>
          <a:lstStyle>
            <a:lvl1pPr marL="179388" indent="0">
              <a:defRPr sz="3200"/>
            </a:lvl1pPr>
          </a:lstStyle>
          <a:p>
            <a:r>
              <a:rPr kumimoji="1" lang="en-US" altLang="ja-JP"/>
              <a:t>Title (try to keep to one line)</a:t>
            </a:r>
            <a:endParaRPr kumimoji="1" lang="ja-JP" altLang="en-US"/>
          </a:p>
        </p:txBody>
      </p:sp>
      <p:pic>
        <p:nvPicPr>
          <p:cNvPr id="16" name="図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816" y="6358033"/>
            <a:ext cx="1407920" cy="373235"/>
          </a:xfrm>
          <a:prstGeom prst="rect">
            <a:avLst/>
          </a:prstGeom>
        </p:spPr>
      </p:pic>
    </p:spTree>
    <p:extLst>
      <p:ext uri="{BB962C8B-B14F-4D97-AF65-F5344CB8AC3E}">
        <p14:creationId xmlns:p14="http://schemas.microsoft.com/office/powerpoint/2010/main" val="1443079080"/>
      </p:ext>
    </p:extLst>
  </p:cSld>
  <p:clrMapOvr>
    <a:masterClrMapping/>
  </p:clrMapOvr>
  <p:extLst>
    <p:ext uri="{DCECCB84-F9BA-43D5-87BE-67443E8EF086}">
      <p15:sldGuideLst xmlns:p15="http://schemas.microsoft.com/office/powerpoint/2012/main">
        <p15:guide id="2" pos="2880">
          <p15:clr>
            <a:srgbClr val="FBAE40"/>
          </p15:clr>
        </p15:guide>
        <p15:guide id="3" orient="horz" pos="731">
          <p15:clr>
            <a:srgbClr val="FBAE40"/>
          </p15:clr>
        </p15:guide>
        <p15:guide id="4"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no content holder">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53DF105-5132-44FD-8FE0-18D3B770719A}" type="slidenum">
              <a:rPr lang="ja-JP" altLang="en-US" smtClean="0"/>
              <a:pPr/>
              <a:t>‹#›</a:t>
            </a:fld>
            <a:endParaRPr lang="ja-JP" altLang="en-US"/>
          </a:p>
        </p:txBody>
      </p:sp>
      <p:sp>
        <p:nvSpPr>
          <p:cNvPr id="16" name="コンテンツ プレースホルダー 54"/>
          <p:cNvSpPr>
            <a:spLocks noGrp="1"/>
          </p:cNvSpPr>
          <p:nvPr>
            <p:ph sz="quarter" idx="13" hasCustomPrompt="1"/>
          </p:nvPr>
        </p:nvSpPr>
        <p:spPr>
          <a:xfrm>
            <a:off x="1757855" y="6343634"/>
            <a:ext cx="8568399" cy="377842"/>
          </a:xfrm>
          <a:prstGeom prst="rect">
            <a:avLst/>
          </a:prstGeom>
        </p:spPr>
        <p:txBody>
          <a:bodyPr>
            <a:noAutofit/>
          </a:bodyPr>
          <a:lstStyle>
            <a:lvl1pPr marL="0" indent="0" algn="r">
              <a:buNone/>
              <a:defRPr sz="1400" b="0">
                <a:latin typeface="Segoe UI Light" panose="020B0502040204020203" pitchFamily="34" charset="0"/>
              </a:defRPr>
            </a:lvl1pPr>
          </a:lstStyle>
          <a:p>
            <a:pPr lvl="0"/>
            <a:r>
              <a:rPr kumimoji="1" lang="en-US" altLang="ja-JP"/>
              <a:t>Source: </a:t>
            </a:r>
            <a:endParaRPr kumimoji="1" lang="ja-JP" altLang="en-US"/>
          </a:p>
        </p:txBody>
      </p:sp>
      <p:sp>
        <p:nvSpPr>
          <p:cNvPr id="12" name="テキスト プレースホルダー 7"/>
          <p:cNvSpPr>
            <a:spLocks noGrp="1"/>
          </p:cNvSpPr>
          <p:nvPr>
            <p:ph type="body" sz="quarter" idx="14"/>
          </p:nvPr>
        </p:nvSpPr>
        <p:spPr>
          <a:xfrm>
            <a:off x="241302" y="5384467"/>
            <a:ext cx="11426556" cy="803277"/>
          </a:xfrm>
          <a:prstGeom prst="rect">
            <a:avLst/>
          </a:prstGeom>
        </p:spPr>
        <p:txBody>
          <a:bodyPr anchor="ctr">
            <a:normAutofit/>
          </a:bodyPr>
          <a:lstStyle>
            <a:lvl1pPr marL="0" indent="0">
              <a:buNone/>
              <a:defRPr sz="2200" i="1">
                <a:latin typeface="Segoe UI Semibold" panose="020B0702040204020203" pitchFamily="34" charset="0"/>
                <a:cs typeface="Segoe UI" panose="020B0502040204020203" pitchFamily="34" charset="0"/>
              </a:defRPr>
            </a:lvl1pPr>
          </a:lstStyle>
          <a:p>
            <a:pPr lvl="0"/>
            <a:endParaRPr kumimoji="1" lang="ja-JP" altLang="en-US"/>
          </a:p>
        </p:txBody>
      </p:sp>
      <p:sp>
        <p:nvSpPr>
          <p:cNvPr id="13" name="タイトル 1"/>
          <p:cNvSpPr>
            <a:spLocks noGrp="1"/>
          </p:cNvSpPr>
          <p:nvPr>
            <p:ph type="title"/>
          </p:nvPr>
        </p:nvSpPr>
        <p:spPr>
          <a:xfrm>
            <a:off x="0" y="1"/>
            <a:ext cx="12192000" cy="1028438"/>
          </a:xfrm>
        </p:spPr>
        <p:txBody>
          <a:bodyPr>
            <a:normAutofit/>
          </a:bodyPr>
          <a:lstStyle>
            <a:lvl1pPr marL="179388" indent="0">
              <a:defRPr sz="3200"/>
            </a:lvl1pPr>
          </a:lstStyle>
          <a:p>
            <a:r>
              <a:rPr kumimoji="1" lang="ja-JP" altLang="en-US"/>
              <a:t>マスター タイトルの書式設定</a:t>
            </a:r>
          </a:p>
        </p:txBody>
      </p:sp>
      <p:pic>
        <p:nvPicPr>
          <p:cNvPr id="14" name="図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6816" y="6358033"/>
            <a:ext cx="1407920" cy="373235"/>
          </a:xfrm>
          <a:prstGeom prst="rect">
            <a:avLst/>
          </a:prstGeom>
        </p:spPr>
      </p:pic>
      <p:sp>
        <p:nvSpPr>
          <p:cNvPr id="11" name="テキスト プレースホルダー 7"/>
          <p:cNvSpPr>
            <a:spLocks noGrp="1"/>
          </p:cNvSpPr>
          <p:nvPr>
            <p:ph type="body" sz="quarter" idx="19"/>
          </p:nvPr>
        </p:nvSpPr>
        <p:spPr>
          <a:xfrm>
            <a:off x="214218" y="992253"/>
            <a:ext cx="11829655" cy="361205"/>
          </a:xfrm>
          <a:prstGeom prst="rect">
            <a:avLst/>
          </a:prstGeom>
        </p:spPr>
        <p:txBody>
          <a:bodyPr anchor="ctr">
            <a:normAutofit/>
          </a:bodyPr>
          <a:lstStyle>
            <a:lvl1pPr marL="0" indent="0">
              <a:buNone/>
              <a:defRPr sz="2000" i="0">
                <a:latin typeface="Segoe UI Semibold" panose="020B0702040204020203" pitchFamily="34" charset="0"/>
                <a:cs typeface="Segoe UI" panose="020B0502040204020203" pitchFamily="34" charset="0"/>
              </a:defRPr>
            </a:lvl1pPr>
          </a:lstStyle>
          <a:p>
            <a:pPr lvl="0"/>
            <a:endParaRPr kumimoji="1" lang="ja-JP" altLang="en-US"/>
          </a:p>
        </p:txBody>
      </p:sp>
    </p:spTree>
    <p:extLst>
      <p:ext uri="{BB962C8B-B14F-4D97-AF65-F5344CB8AC3E}">
        <p14:creationId xmlns:p14="http://schemas.microsoft.com/office/powerpoint/2010/main" val="3003933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
        <p:cNvGrpSpPr/>
        <p:nvPr/>
      </p:nvGrpSpPr>
      <p:grpSpPr>
        <a:xfrm>
          <a:off x="0" y="0"/>
          <a:ext cx="0" cy="0"/>
          <a:chOff x="0" y="0"/>
          <a:chExt cx="0" cy="0"/>
        </a:xfrm>
      </p:grpSpPr>
      <p:sp>
        <p:nvSpPr>
          <p:cNvPr id="2" name="タイトル 1"/>
          <p:cNvSpPr>
            <a:spLocks noGrp="1"/>
          </p:cNvSpPr>
          <p:nvPr>
            <p:ph type="title"/>
          </p:nvPr>
        </p:nvSpPr>
        <p:spPr>
          <a:xfrm>
            <a:off x="696686" y="914551"/>
            <a:ext cx="11050209" cy="2852737"/>
          </a:xfrm>
        </p:spPr>
        <p:txBody>
          <a:bodyPr anchor="b">
            <a:normAutofit/>
          </a:bodyPr>
          <a:lstStyle>
            <a:lvl1pPr marL="803275" indent="-803275">
              <a:buFont typeface="+mj-lt"/>
              <a:buAutoNum type="arabicPeriod"/>
              <a:tabLst>
                <a:tab pos="717550" algn="l"/>
              </a:tabLst>
              <a:defRPr sz="48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96686" y="4230796"/>
            <a:ext cx="1105020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12830085" y="6261910"/>
            <a:ext cx="1029776" cy="554006"/>
          </a:xfrm>
        </p:spPr>
        <p:txBody>
          <a:bodyPr/>
          <a:lstStyle/>
          <a:p>
            <a:fld id="{553DF105-5132-44FD-8FE0-18D3B770719A}" type="slidenum">
              <a:rPr kumimoji="1" lang="ja-JP" altLang="en-US" smtClean="0"/>
              <a:t>‹#›</a:t>
            </a:fld>
            <a:endParaRPr kumimoji="1" lang="ja-JP" altLang="en-US"/>
          </a:p>
        </p:txBody>
      </p:sp>
      <p:sp>
        <p:nvSpPr>
          <p:cNvPr id="8" name="テキスト ボックス 7"/>
          <p:cNvSpPr txBox="1"/>
          <p:nvPr userDrawn="1"/>
        </p:nvSpPr>
        <p:spPr>
          <a:xfrm>
            <a:off x="-77407" y="-923330"/>
            <a:ext cx="11529761" cy="646331"/>
          </a:xfrm>
          <a:prstGeom prst="rect">
            <a:avLst/>
          </a:prstGeom>
          <a:noFill/>
        </p:spPr>
        <p:txBody>
          <a:bodyPr wrap="square" rtlCol="0">
            <a:spAutoFit/>
          </a:bodyPr>
          <a:lstStyle/>
          <a:p>
            <a:r>
              <a:rPr kumimoji="1" lang="en-US" altLang="ja-JP" sz="1800" b="1">
                <a:solidFill>
                  <a:schemeClr val="tx1"/>
                </a:solidFill>
              </a:rPr>
              <a:t>This section title has been</a:t>
            </a:r>
            <a:r>
              <a:rPr kumimoji="1" lang="en-US" altLang="ja-JP" sz="1800" b="1" baseline="0">
                <a:solidFill>
                  <a:schemeClr val="tx1"/>
                </a:solidFill>
              </a:rPr>
              <a:t> placed to make it easier for you to navigate the standard slide-deck.  You can either keep it or delete it for the actual presentation.</a:t>
            </a:r>
            <a:endParaRPr kumimoji="1" lang="ja-JP" altLang="en-US" sz="1800" b="1">
              <a:solidFill>
                <a:schemeClr val="tx1"/>
              </a:solidFill>
            </a:endParaRPr>
          </a:p>
        </p:txBody>
      </p:sp>
      <p:sp>
        <p:nvSpPr>
          <p:cNvPr id="10" name="正方形/長方形 9"/>
          <p:cNvSpPr/>
          <p:nvPr userDrawn="1"/>
        </p:nvSpPr>
        <p:spPr>
          <a:xfrm>
            <a:off x="10854267" y="5854700"/>
            <a:ext cx="1337733" cy="1003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pic>
        <p:nvPicPr>
          <p:cNvPr id="13" name="図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6816" y="6358033"/>
            <a:ext cx="1407920" cy="373235"/>
          </a:xfrm>
          <a:prstGeom prst="rect">
            <a:avLst/>
          </a:prstGeom>
        </p:spPr>
      </p:pic>
    </p:spTree>
    <p:extLst>
      <p:ext uri="{BB962C8B-B14F-4D97-AF65-F5344CB8AC3E}">
        <p14:creationId xmlns:p14="http://schemas.microsoft.com/office/powerpoint/2010/main" val="2888194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ov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E719A-558F-7056-2B2D-14C87987087A}"/>
              </a:ext>
            </a:extLst>
          </p:cNvPr>
          <p:cNvSpPr>
            <a:spLocks noGrp="1"/>
          </p:cNvSpPr>
          <p:nvPr>
            <p:ph type="ctrTitle"/>
          </p:nvPr>
        </p:nvSpPr>
        <p:spPr>
          <a:xfrm>
            <a:off x="1524000" y="1062729"/>
            <a:ext cx="9144000" cy="2387600"/>
          </a:xfrm>
          <a:prstGeom prst="rect">
            <a:avLst/>
          </a:prstGeom>
        </p:spPr>
        <p:txBody>
          <a:bodyPr anchor="b">
            <a:normAutofit/>
          </a:bodyPr>
          <a:lstStyle>
            <a:lvl1pPr algn="l">
              <a:defRPr sz="3600"/>
            </a:lvl1pPr>
          </a:lstStyle>
          <a:p>
            <a:r>
              <a:rPr lang="en-US"/>
              <a:t>Click to edit Master title style</a:t>
            </a:r>
            <a:endParaRPr lang="en-AU"/>
          </a:p>
        </p:txBody>
      </p:sp>
      <p:sp>
        <p:nvSpPr>
          <p:cNvPr id="3" name="Subtitle 2">
            <a:extLst>
              <a:ext uri="{FF2B5EF4-FFF2-40B4-BE49-F238E27FC236}">
                <a16:creationId xmlns:a16="http://schemas.microsoft.com/office/drawing/2014/main" id="{3BCC3D98-A632-6AE8-3A7E-1863308C2C75}"/>
              </a:ext>
            </a:extLst>
          </p:cNvPr>
          <p:cNvSpPr>
            <a:spLocks noGrp="1"/>
          </p:cNvSpPr>
          <p:nvPr>
            <p:ph type="subTitle" idx="1"/>
          </p:nvPr>
        </p:nvSpPr>
        <p:spPr>
          <a:xfrm>
            <a:off x="1524000" y="3561731"/>
            <a:ext cx="9144000" cy="1090613"/>
          </a:xfrm>
          <a:prstGeom prst="rect">
            <a:avLst/>
          </a:prstGeom>
        </p:spPr>
        <p:txBody>
          <a:bodyPr anchor="t"/>
          <a:lstStyle>
            <a:lvl1pPr marL="0" indent="0" algn="l">
              <a:spcBef>
                <a:spcPts val="0"/>
              </a:spcBef>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pic>
        <p:nvPicPr>
          <p:cNvPr id="4" name="Picture 3" descr="Logo, icon&#10;&#10;Description automatically generated">
            <a:extLst>
              <a:ext uri="{FF2B5EF4-FFF2-40B4-BE49-F238E27FC236}">
                <a16:creationId xmlns:a16="http://schemas.microsoft.com/office/drawing/2014/main" id="{7D50C0E6-D21C-A88B-5C0C-3DE1B0C6C2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5985" y="202204"/>
            <a:ext cx="1433063" cy="829672"/>
          </a:xfrm>
          <a:prstGeom prst="rect">
            <a:avLst/>
          </a:prstGeom>
        </p:spPr>
      </p:pic>
      <p:pic>
        <p:nvPicPr>
          <p:cNvPr id="5" name="図 13">
            <a:extLst>
              <a:ext uri="{FF2B5EF4-FFF2-40B4-BE49-F238E27FC236}">
                <a16:creationId xmlns:a16="http://schemas.microsoft.com/office/drawing/2014/main" id="{C15456DA-D3C9-405E-3DFB-ADD18B73ACD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25816" y="273309"/>
            <a:ext cx="1666352" cy="588993"/>
          </a:xfrm>
          <a:prstGeom prst="rect">
            <a:avLst/>
          </a:prstGeom>
        </p:spPr>
      </p:pic>
      <p:grpSp>
        <p:nvGrpSpPr>
          <p:cNvPr id="6" name="Group 5">
            <a:extLst>
              <a:ext uri="{FF2B5EF4-FFF2-40B4-BE49-F238E27FC236}">
                <a16:creationId xmlns:a16="http://schemas.microsoft.com/office/drawing/2014/main" id="{4DF315AA-81DE-7DA1-982B-A3C99869B7C7}"/>
              </a:ext>
            </a:extLst>
          </p:cNvPr>
          <p:cNvGrpSpPr/>
          <p:nvPr userDrawn="1"/>
        </p:nvGrpSpPr>
        <p:grpSpPr>
          <a:xfrm>
            <a:off x="1" y="4652344"/>
            <a:ext cx="12192000" cy="2225534"/>
            <a:chOff x="1" y="4652344"/>
            <a:chExt cx="12192000" cy="2225534"/>
          </a:xfrm>
        </p:grpSpPr>
        <p:pic>
          <p:nvPicPr>
            <p:cNvPr id="14" name="Picture 13" descr="A picture containing several, city&#10;&#10;Description automatically generated">
              <a:extLst>
                <a:ext uri="{FF2B5EF4-FFF2-40B4-BE49-F238E27FC236}">
                  <a16:creationId xmlns:a16="http://schemas.microsoft.com/office/drawing/2014/main" id="{D62B8CED-8569-D807-6A20-55FA3F31A16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2227" t="-616" r="77184" b="616"/>
            <a:stretch/>
          </p:blipFill>
          <p:spPr>
            <a:xfrm>
              <a:off x="10600608" y="4652344"/>
              <a:ext cx="1410905" cy="2205656"/>
            </a:xfrm>
            <a:custGeom>
              <a:avLst/>
              <a:gdLst>
                <a:gd name="connsiteX0" fmla="*/ 269056 w 1076225"/>
                <a:gd name="connsiteY0" fmla="*/ 0 h 1697355"/>
                <a:gd name="connsiteX1" fmla="*/ 1076225 w 1076225"/>
                <a:gd name="connsiteY1" fmla="*/ 0 h 1697355"/>
                <a:gd name="connsiteX2" fmla="*/ 1074567 w 1076225"/>
                <a:gd name="connsiteY2" fmla="*/ 10459 h 1697355"/>
                <a:gd name="connsiteX3" fmla="*/ 375500 w 1076225"/>
                <a:gd name="connsiteY3" fmla="*/ 10459 h 1697355"/>
                <a:gd name="connsiteX4" fmla="*/ 375500 w 1076225"/>
                <a:gd name="connsiteY4" fmla="*/ 1697355 h 1697355"/>
                <a:gd name="connsiteX5" fmla="*/ 0 w 1076225"/>
                <a:gd name="connsiteY5" fmla="*/ 1697355 h 1697355"/>
                <a:gd name="connsiteX6" fmla="*/ 269056 w 1076225"/>
                <a:gd name="connsiteY6" fmla="*/ 0 h 169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6225" h="1697355">
                  <a:moveTo>
                    <a:pt x="269056" y="0"/>
                  </a:moveTo>
                  <a:lnTo>
                    <a:pt x="1076225" y="0"/>
                  </a:lnTo>
                  <a:lnTo>
                    <a:pt x="1074567" y="10459"/>
                  </a:lnTo>
                  <a:lnTo>
                    <a:pt x="375500" y="10459"/>
                  </a:lnTo>
                  <a:lnTo>
                    <a:pt x="375500" y="1697355"/>
                  </a:lnTo>
                  <a:lnTo>
                    <a:pt x="0" y="1697355"/>
                  </a:lnTo>
                  <a:lnTo>
                    <a:pt x="269056" y="0"/>
                  </a:lnTo>
                  <a:close/>
                </a:path>
              </a:pathLst>
            </a:custGeom>
          </p:spPr>
        </p:pic>
        <p:pic>
          <p:nvPicPr>
            <p:cNvPr id="9" name="Picture 8">
              <a:extLst>
                <a:ext uri="{FF2B5EF4-FFF2-40B4-BE49-F238E27FC236}">
                  <a16:creationId xmlns:a16="http://schemas.microsoft.com/office/drawing/2014/main" id="{7FCEFB33-4A04-30AA-2037-789B4126EC1A}"/>
                </a:ext>
              </a:extLst>
            </p:cNvPr>
            <p:cNvPicPr>
              <a:picLocks noChangeAspect="1"/>
            </p:cNvPicPr>
            <p:nvPr/>
          </p:nvPicPr>
          <p:blipFill>
            <a:blip r:embed="rId5" cstate="screen">
              <a:extLst>
                <a:ext uri="{28A0092B-C50C-407E-A947-70E740481C1C}">
                  <a14:useLocalDpi xmlns:a14="http://schemas.microsoft.com/office/drawing/2010/main"/>
                </a:ext>
              </a:extLst>
            </a:blip>
            <a:srcRect r="15687"/>
            <a:stretch>
              <a:fillRect/>
            </a:stretch>
          </p:blipFill>
          <p:spPr>
            <a:xfrm>
              <a:off x="1" y="4672221"/>
              <a:ext cx="3322562" cy="2205657"/>
            </a:xfrm>
            <a:custGeom>
              <a:avLst/>
              <a:gdLst>
                <a:gd name="connsiteX0" fmla="*/ 0 w 2544171"/>
                <a:gd name="connsiteY0" fmla="*/ 0 h 1697355"/>
                <a:gd name="connsiteX1" fmla="*/ 2544171 w 2544171"/>
                <a:gd name="connsiteY1" fmla="*/ 0 h 1697355"/>
                <a:gd name="connsiteX2" fmla="*/ 2275115 w 2544171"/>
                <a:gd name="connsiteY2" fmla="*/ 1697355 h 1697355"/>
                <a:gd name="connsiteX3" fmla="*/ 0 w 2544171"/>
                <a:gd name="connsiteY3" fmla="*/ 1697355 h 1697355"/>
                <a:gd name="connsiteX4" fmla="*/ 0 w 2544171"/>
                <a:gd name="connsiteY4" fmla="*/ 0 h 1697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4171" h="1697355">
                  <a:moveTo>
                    <a:pt x="0" y="0"/>
                  </a:moveTo>
                  <a:lnTo>
                    <a:pt x="2544171" y="0"/>
                  </a:lnTo>
                  <a:lnTo>
                    <a:pt x="2275115" y="1697355"/>
                  </a:lnTo>
                  <a:lnTo>
                    <a:pt x="0" y="1697355"/>
                  </a:lnTo>
                  <a:lnTo>
                    <a:pt x="0" y="0"/>
                  </a:lnTo>
                  <a:close/>
                </a:path>
              </a:pathLst>
            </a:custGeom>
          </p:spPr>
        </p:pic>
        <p:pic>
          <p:nvPicPr>
            <p:cNvPr id="11" name="Picture 10" descr="A picture containing text, sky, outdoor, nature&#10;&#10;Description automatically generated">
              <a:extLst>
                <a:ext uri="{FF2B5EF4-FFF2-40B4-BE49-F238E27FC236}">
                  <a16:creationId xmlns:a16="http://schemas.microsoft.com/office/drawing/2014/main" id="{743988DC-8190-9F1D-124D-1F543384397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12535"/>
            <a:stretch/>
          </p:blipFill>
          <p:spPr>
            <a:xfrm>
              <a:off x="2641684" y="4672221"/>
              <a:ext cx="3492370" cy="2205657"/>
            </a:xfrm>
            <a:custGeom>
              <a:avLst/>
              <a:gdLst>
                <a:gd name="connsiteX0" fmla="*/ 597508 w 2674197"/>
                <a:gd name="connsiteY0" fmla="*/ 0 h 1697355"/>
                <a:gd name="connsiteX1" fmla="*/ 2674197 w 2674197"/>
                <a:gd name="connsiteY1" fmla="*/ 0 h 1697355"/>
                <a:gd name="connsiteX2" fmla="*/ 2405141 w 2674197"/>
                <a:gd name="connsiteY2" fmla="*/ 1697355 h 1697355"/>
                <a:gd name="connsiteX3" fmla="*/ 0 w 2674197"/>
                <a:gd name="connsiteY3" fmla="*/ 1697355 h 1697355"/>
                <a:gd name="connsiteX4" fmla="*/ 0 w 2674197"/>
                <a:gd name="connsiteY4" fmla="*/ 1697353 h 1697355"/>
                <a:gd name="connsiteX5" fmla="*/ 328452 w 2674197"/>
                <a:gd name="connsiteY5" fmla="*/ 1697353 h 1697355"/>
                <a:gd name="connsiteX6" fmla="*/ 597508 w 2674197"/>
                <a:gd name="connsiteY6" fmla="*/ 0 h 169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4197" h="1697355">
                  <a:moveTo>
                    <a:pt x="597508" y="0"/>
                  </a:moveTo>
                  <a:lnTo>
                    <a:pt x="2674197" y="0"/>
                  </a:lnTo>
                  <a:lnTo>
                    <a:pt x="2405141" y="1697355"/>
                  </a:lnTo>
                  <a:lnTo>
                    <a:pt x="0" y="1697355"/>
                  </a:lnTo>
                  <a:lnTo>
                    <a:pt x="0" y="1697353"/>
                  </a:lnTo>
                  <a:lnTo>
                    <a:pt x="328452" y="1697353"/>
                  </a:lnTo>
                  <a:lnTo>
                    <a:pt x="597508" y="0"/>
                  </a:lnTo>
                  <a:close/>
                </a:path>
              </a:pathLst>
            </a:custGeom>
          </p:spPr>
        </p:pic>
        <p:pic>
          <p:nvPicPr>
            <p:cNvPr id="20" name="Picture 19" descr="A couple of ships in the water&#10;&#10;Description automatically generated with low confidence">
              <a:extLst>
                <a:ext uri="{FF2B5EF4-FFF2-40B4-BE49-F238E27FC236}">
                  <a16:creationId xmlns:a16="http://schemas.microsoft.com/office/drawing/2014/main" id="{64587836-C7BB-220C-909B-9D3B5B98F09B}"/>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22673"/>
            <a:stretch/>
          </p:blipFill>
          <p:spPr>
            <a:xfrm>
              <a:off x="5885897" y="4672221"/>
              <a:ext cx="3087572" cy="2205657"/>
            </a:xfrm>
            <a:custGeom>
              <a:avLst/>
              <a:gdLst>
                <a:gd name="connsiteX0" fmla="*/ 341850 w 3099453"/>
                <a:gd name="connsiteY0" fmla="*/ 0 h 2205656"/>
                <a:gd name="connsiteX1" fmla="*/ 3099453 w 3099453"/>
                <a:gd name="connsiteY1" fmla="*/ 0 h 2205656"/>
                <a:gd name="connsiteX2" fmla="*/ 3099453 w 3099453"/>
                <a:gd name="connsiteY2" fmla="*/ 37338 h 2205656"/>
                <a:gd name="connsiteX3" fmla="*/ 2752698 w 3099453"/>
                <a:gd name="connsiteY3" fmla="*/ 2205652 h 2205656"/>
                <a:gd name="connsiteX4" fmla="*/ 3099453 w 3099453"/>
                <a:gd name="connsiteY4" fmla="*/ 2205652 h 2205656"/>
                <a:gd name="connsiteX5" fmla="*/ 3099453 w 3099453"/>
                <a:gd name="connsiteY5" fmla="*/ 2205656 h 2205656"/>
                <a:gd name="connsiteX6" fmla="*/ 0 w 3099453"/>
                <a:gd name="connsiteY6" fmla="*/ 2205656 h 2205656"/>
                <a:gd name="connsiteX7" fmla="*/ 350664 w 3099453"/>
                <a:gd name="connsiteY7" fmla="*/ 12895 h 2205656"/>
                <a:gd name="connsiteX8" fmla="*/ 338627 w 3099453"/>
                <a:gd name="connsiteY8" fmla="*/ 12895 h 220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9453" h="2205656">
                  <a:moveTo>
                    <a:pt x="341850" y="0"/>
                  </a:moveTo>
                  <a:lnTo>
                    <a:pt x="3099453" y="0"/>
                  </a:lnTo>
                  <a:lnTo>
                    <a:pt x="3099453" y="37338"/>
                  </a:lnTo>
                  <a:lnTo>
                    <a:pt x="2752698" y="2205652"/>
                  </a:lnTo>
                  <a:lnTo>
                    <a:pt x="3099453" y="2205652"/>
                  </a:lnTo>
                  <a:lnTo>
                    <a:pt x="3099453" y="2205656"/>
                  </a:lnTo>
                  <a:lnTo>
                    <a:pt x="0" y="2205656"/>
                  </a:lnTo>
                  <a:lnTo>
                    <a:pt x="350664" y="12895"/>
                  </a:lnTo>
                  <a:lnTo>
                    <a:pt x="338627" y="12895"/>
                  </a:lnTo>
                  <a:close/>
                </a:path>
              </a:pathLst>
            </a:custGeom>
          </p:spPr>
        </p:pic>
        <p:pic>
          <p:nvPicPr>
            <p:cNvPr id="15" name="Picture 14" descr="A picture containing several, city&#10;&#10;Description automatically generated">
              <a:extLst>
                <a:ext uri="{FF2B5EF4-FFF2-40B4-BE49-F238E27FC236}">
                  <a16:creationId xmlns:a16="http://schemas.microsoft.com/office/drawing/2014/main" id="{5EEE32EF-DD77-2E83-661A-A8D01C7E331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181239" y="4672221"/>
              <a:ext cx="4010762" cy="2205657"/>
            </a:xfrm>
            <a:custGeom>
              <a:avLst/>
              <a:gdLst>
                <a:gd name="connsiteX0" fmla="*/ 699067 w 3071143"/>
                <a:gd name="connsiteY0" fmla="*/ 0 h 1697355"/>
                <a:gd name="connsiteX1" fmla="*/ 3071143 w 3071143"/>
                <a:gd name="connsiteY1" fmla="*/ 0 h 1697355"/>
                <a:gd name="connsiteX2" fmla="*/ 3071143 w 3071143"/>
                <a:gd name="connsiteY2" fmla="*/ 1697355 h 1697355"/>
                <a:gd name="connsiteX3" fmla="*/ 0 w 3071143"/>
                <a:gd name="connsiteY3" fmla="*/ 1697355 h 1697355"/>
                <a:gd name="connsiteX4" fmla="*/ 0 w 3071143"/>
                <a:gd name="connsiteY4" fmla="*/ 1686896 h 1697355"/>
                <a:gd name="connsiteX5" fmla="*/ 431669 w 3071143"/>
                <a:gd name="connsiteY5" fmla="*/ 1686896 h 1697355"/>
                <a:gd name="connsiteX6" fmla="*/ 699067 w 3071143"/>
                <a:gd name="connsiteY6" fmla="*/ 0 h 169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1143" h="1697355">
                  <a:moveTo>
                    <a:pt x="699067" y="0"/>
                  </a:moveTo>
                  <a:lnTo>
                    <a:pt x="3071143" y="0"/>
                  </a:lnTo>
                  <a:lnTo>
                    <a:pt x="3071143" y="1697355"/>
                  </a:lnTo>
                  <a:lnTo>
                    <a:pt x="0" y="1697355"/>
                  </a:lnTo>
                  <a:lnTo>
                    <a:pt x="0" y="1686896"/>
                  </a:lnTo>
                  <a:lnTo>
                    <a:pt x="431669" y="1686896"/>
                  </a:lnTo>
                  <a:lnTo>
                    <a:pt x="699067" y="0"/>
                  </a:lnTo>
                  <a:close/>
                </a:path>
              </a:pathLst>
            </a:custGeom>
          </p:spPr>
        </p:pic>
      </p:grpSp>
    </p:spTree>
    <p:extLst>
      <p:ext uri="{BB962C8B-B14F-4D97-AF65-F5344CB8AC3E}">
        <p14:creationId xmlns:p14="http://schemas.microsoft.com/office/powerpoint/2010/main" val="841672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Cover Plai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11A706C-A146-C366-4B00-707B085B7809}"/>
              </a:ext>
            </a:extLst>
          </p:cNvPr>
          <p:cNvSpPr>
            <a:spLocks noGrp="1"/>
          </p:cNvSpPr>
          <p:nvPr>
            <p:ph type="sldNum" sz="quarter" idx="12"/>
          </p:nvPr>
        </p:nvSpPr>
        <p:spPr>
          <a:xfrm>
            <a:off x="9017000" y="6356350"/>
            <a:ext cx="2743200" cy="365125"/>
          </a:xfrm>
          <a:prstGeom prst="rect">
            <a:avLst/>
          </a:prstGeom>
        </p:spPr>
        <p:txBody>
          <a:bodyPr/>
          <a:lstStyle/>
          <a:p>
            <a:fld id="{69F6399B-E970-48CA-821C-EAB94E252A21}" type="slidenum">
              <a:rPr lang="en-AU" smtClean="0"/>
              <a:t>‹#›</a:t>
            </a:fld>
            <a:endParaRPr lang="en-AU"/>
          </a:p>
        </p:txBody>
      </p:sp>
      <p:sp>
        <p:nvSpPr>
          <p:cNvPr id="4" name="Title 1">
            <a:extLst>
              <a:ext uri="{FF2B5EF4-FFF2-40B4-BE49-F238E27FC236}">
                <a16:creationId xmlns:a16="http://schemas.microsoft.com/office/drawing/2014/main" id="{BD9E455C-EBFA-A154-8DEB-CC155C5CD515}"/>
              </a:ext>
            </a:extLst>
          </p:cNvPr>
          <p:cNvSpPr>
            <a:spLocks noGrp="1"/>
          </p:cNvSpPr>
          <p:nvPr>
            <p:ph type="title"/>
          </p:nvPr>
        </p:nvSpPr>
        <p:spPr>
          <a:xfrm>
            <a:off x="431801" y="1709738"/>
            <a:ext cx="11328399" cy="2852737"/>
          </a:xfrm>
          <a:prstGeom prst="rect">
            <a:avLst/>
          </a:prstGeom>
        </p:spPr>
        <p:txBody>
          <a:bodyPr anchor="b">
            <a:normAutofit/>
          </a:bodyPr>
          <a:lstStyle>
            <a:lvl1pPr>
              <a:defRPr sz="3600"/>
            </a:lvl1pPr>
          </a:lstStyle>
          <a:p>
            <a:r>
              <a:rPr lang="en-US"/>
              <a:t>Click to edit Master title style</a:t>
            </a:r>
            <a:endParaRPr lang="en-AU"/>
          </a:p>
        </p:txBody>
      </p:sp>
      <p:sp>
        <p:nvSpPr>
          <p:cNvPr id="5" name="Text Placeholder 2">
            <a:extLst>
              <a:ext uri="{FF2B5EF4-FFF2-40B4-BE49-F238E27FC236}">
                <a16:creationId xmlns:a16="http://schemas.microsoft.com/office/drawing/2014/main" id="{9FC753A9-103B-C950-E619-F65F96B33CD9}"/>
              </a:ext>
            </a:extLst>
          </p:cNvPr>
          <p:cNvSpPr>
            <a:spLocks noGrp="1"/>
          </p:cNvSpPr>
          <p:nvPr>
            <p:ph type="body" idx="1"/>
          </p:nvPr>
        </p:nvSpPr>
        <p:spPr>
          <a:xfrm>
            <a:off x="431801" y="4589463"/>
            <a:ext cx="11328399" cy="1500187"/>
          </a:xfrm>
          <a:prstGeom prst="rect">
            <a:avLst/>
          </a:prstGeo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3" name="図 13">
            <a:extLst>
              <a:ext uri="{FF2B5EF4-FFF2-40B4-BE49-F238E27FC236}">
                <a16:creationId xmlns:a16="http://schemas.microsoft.com/office/drawing/2014/main" id="{3D0F82E0-B096-D8CB-9924-F9F2054680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1800" y="6356350"/>
            <a:ext cx="1033311" cy="365237"/>
          </a:xfrm>
          <a:prstGeom prst="rect">
            <a:avLst/>
          </a:prstGeom>
        </p:spPr>
      </p:pic>
    </p:spTree>
    <p:extLst>
      <p:ext uri="{BB962C8B-B14F-4D97-AF65-F5344CB8AC3E}">
        <p14:creationId xmlns:p14="http://schemas.microsoft.com/office/powerpoint/2010/main" val="2388732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8AF92-974C-EE3D-69C0-B233496A1A83}"/>
              </a:ext>
            </a:extLst>
          </p:cNvPr>
          <p:cNvSpPr>
            <a:spLocks noGrp="1"/>
          </p:cNvSpPr>
          <p:nvPr>
            <p:ph type="title"/>
          </p:nvPr>
        </p:nvSpPr>
        <p:spPr>
          <a:xfrm>
            <a:off x="431800" y="314326"/>
            <a:ext cx="11328400" cy="535420"/>
          </a:xfrm>
          <a:prstGeom prst="rect">
            <a:avLst/>
          </a:prstGeom>
        </p:spPr>
        <p:txBody>
          <a:bodyPr anchor="b">
            <a:normAutofit/>
          </a:bodyPr>
          <a:lstStyle>
            <a:lvl1pPr>
              <a:defRPr sz="28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2E30080D-53BD-F60D-C85E-95B5845F5813}"/>
              </a:ext>
            </a:extLst>
          </p:cNvPr>
          <p:cNvSpPr>
            <a:spLocks noGrp="1"/>
          </p:cNvSpPr>
          <p:nvPr>
            <p:ph idx="1"/>
          </p:nvPr>
        </p:nvSpPr>
        <p:spPr>
          <a:xfrm>
            <a:off x="431800" y="1328057"/>
            <a:ext cx="11328400" cy="4869543"/>
          </a:xfrm>
          <a:prstGeom prst="rect">
            <a:avLst/>
          </a:prstGeom>
        </p:spPr>
        <p:txBody>
          <a:bodyPr>
            <a:normAutofit/>
          </a:bodyPr>
          <a:lstStyle>
            <a:lvl1pPr>
              <a:lnSpc>
                <a:spcPct val="100000"/>
              </a:lnSpc>
              <a:spcBef>
                <a:spcPts val="600"/>
              </a:spcBef>
              <a:defRPr sz="2000" b="0">
                <a:solidFill>
                  <a:schemeClr val="tx1"/>
                </a:solidFill>
              </a:defRPr>
            </a:lvl1pPr>
            <a:lvl2pPr>
              <a:lnSpc>
                <a:spcPct val="100000"/>
              </a:lnSpc>
              <a:spcBef>
                <a:spcPts val="600"/>
              </a:spcBef>
              <a:defRPr sz="1800" b="0">
                <a:solidFill>
                  <a:schemeClr val="tx1"/>
                </a:solidFill>
              </a:defRPr>
            </a:lvl2pPr>
            <a:lvl3pPr>
              <a:spcBef>
                <a:spcPts val="1200"/>
              </a:spcBef>
              <a:defRPr sz="1800" b="0">
                <a:solidFill>
                  <a:schemeClr val="tx1"/>
                </a:solidFill>
              </a:defRPr>
            </a:lvl3pPr>
            <a:lvl4pPr>
              <a:spcBef>
                <a:spcPts val="1200"/>
              </a:spcBef>
              <a:defRPr sz="1600" b="0">
                <a:solidFill>
                  <a:schemeClr val="tx1"/>
                </a:solidFill>
              </a:defRPr>
            </a:lvl4pPr>
            <a:lvl5pPr>
              <a:spcBef>
                <a:spcPts val="1200"/>
              </a:spcBef>
              <a:defRPr sz="1600" b="0">
                <a:solidFill>
                  <a:schemeClr val="tx1"/>
                </a:solidFill>
              </a:defRPr>
            </a:lvl5pPr>
          </a:lstStyle>
          <a:p>
            <a:pPr lvl="0"/>
            <a:r>
              <a:rPr lang="en-US"/>
              <a:t>Click to edit Master text styles</a:t>
            </a:r>
          </a:p>
          <a:p>
            <a:pPr lvl="1"/>
            <a:r>
              <a:rPr lang="en-US"/>
              <a:t>Second level</a:t>
            </a:r>
          </a:p>
        </p:txBody>
      </p:sp>
      <p:sp>
        <p:nvSpPr>
          <p:cNvPr id="6" name="Slide Number Placeholder 5">
            <a:extLst>
              <a:ext uri="{FF2B5EF4-FFF2-40B4-BE49-F238E27FC236}">
                <a16:creationId xmlns:a16="http://schemas.microsoft.com/office/drawing/2014/main" id="{511A706C-A146-C366-4B00-707B085B7809}"/>
              </a:ext>
            </a:extLst>
          </p:cNvPr>
          <p:cNvSpPr>
            <a:spLocks noGrp="1"/>
          </p:cNvSpPr>
          <p:nvPr>
            <p:ph type="sldNum" sz="quarter" idx="12"/>
          </p:nvPr>
        </p:nvSpPr>
        <p:spPr>
          <a:xfrm>
            <a:off x="9017000" y="6356350"/>
            <a:ext cx="2743200" cy="365125"/>
          </a:xfrm>
          <a:prstGeom prst="rect">
            <a:avLst/>
          </a:prstGeom>
        </p:spPr>
        <p:txBody>
          <a:bodyPr/>
          <a:lstStyle/>
          <a:p>
            <a:fld id="{69F6399B-E970-48CA-821C-EAB94E252A21}" type="slidenum">
              <a:rPr lang="en-AU" smtClean="0"/>
              <a:t>‹#›</a:t>
            </a:fld>
            <a:endParaRPr lang="en-AU"/>
          </a:p>
        </p:txBody>
      </p:sp>
      <p:pic>
        <p:nvPicPr>
          <p:cNvPr id="5" name="図 13">
            <a:extLst>
              <a:ext uri="{FF2B5EF4-FFF2-40B4-BE49-F238E27FC236}">
                <a16:creationId xmlns:a16="http://schemas.microsoft.com/office/drawing/2014/main" id="{9FCFE694-15AC-50E6-E068-F4E03D0DFC7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1800" y="6356350"/>
            <a:ext cx="1033311" cy="365237"/>
          </a:xfrm>
          <a:prstGeom prst="rect">
            <a:avLst/>
          </a:prstGeom>
        </p:spPr>
      </p:pic>
    </p:spTree>
    <p:extLst>
      <p:ext uri="{BB962C8B-B14F-4D97-AF65-F5344CB8AC3E}">
        <p14:creationId xmlns:p14="http://schemas.microsoft.com/office/powerpoint/2010/main" val="2345250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11A706C-A146-C366-4B00-707B085B7809}"/>
              </a:ext>
            </a:extLst>
          </p:cNvPr>
          <p:cNvSpPr>
            <a:spLocks noGrp="1"/>
          </p:cNvSpPr>
          <p:nvPr>
            <p:ph type="sldNum" sz="quarter" idx="12"/>
          </p:nvPr>
        </p:nvSpPr>
        <p:spPr>
          <a:xfrm>
            <a:off x="9017000" y="6356350"/>
            <a:ext cx="2743200" cy="365125"/>
          </a:xfrm>
          <a:prstGeom prst="rect">
            <a:avLst/>
          </a:prstGeom>
        </p:spPr>
        <p:txBody>
          <a:bodyPr/>
          <a:lstStyle/>
          <a:p>
            <a:fld id="{69F6399B-E970-48CA-821C-EAB94E252A21}" type="slidenum">
              <a:rPr lang="en-AU" smtClean="0"/>
              <a:t>‹#›</a:t>
            </a:fld>
            <a:endParaRPr lang="en-AU"/>
          </a:p>
        </p:txBody>
      </p:sp>
      <p:sp>
        <p:nvSpPr>
          <p:cNvPr id="3" name="Content Placeholder 2">
            <a:extLst>
              <a:ext uri="{FF2B5EF4-FFF2-40B4-BE49-F238E27FC236}">
                <a16:creationId xmlns:a16="http://schemas.microsoft.com/office/drawing/2014/main" id="{DD3452A6-7CCA-8E11-2CB8-030708DF53EE}"/>
              </a:ext>
            </a:extLst>
          </p:cNvPr>
          <p:cNvSpPr>
            <a:spLocks noGrp="1"/>
          </p:cNvSpPr>
          <p:nvPr>
            <p:ph sz="half" idx="1"/>
          </p:nvPr>
        </p:nvSpPr>
        <p:spPr>
          <a:xfrm>
            <a:off x="431800" y="1320800"/>
            <a:ext cx="5588000" cy="4881563"/>
          </a:xfrm>
          <a:prstGeom prst="rect">
            <a:avLst/>
          </a:prstGeom>
        </p:spPr>
        <p:txBody>
          <a:bodyPr>
            <a:normAutofit/>
          </a:bodyPr>
          <a:lstStyle>
            <a:lvl1pPr>
              <a:defRPr sz="2000" b="0">
                <a:solidFill>
                  <a:schemeClr val="tx1"/>
                </a:solidFill>
              </a:defRPr>
            </a:lvl1pPr>
            <a:lvl2pPr>
              <a:defRPr sz="1800" b="0">
                <a:solidFill>
                  <a:schemeClr val="tx1"/>
                </a:solidFill>
              </a:defRPr>
            </a:lvl2pPr>
            <a:lvl3pPr>
              <a:defRPr sz="1800"/>
            </a:lvl3pPr>
            <a:lvl4pPr>
              <a:defRPr sz="1600"/>
            </a:lvl4pPr>
            <a:lvl5pPr>
              <a:defRPr sz="1600"/>
            </a:lvl5pPr>
          </a:lstStyle>
          <a:p>
            <a:pPr lvl="0"/>
            <a:r>
              <a:rPr lang="en-US"/>
              <a:t>Click to edit Master text styles</a:t>
            </a:r>
          </a:p>
          <a:p>
            <a:pPr lvl="1"/>
            <a:r>
              <a:rPr lang="en-US"/>
              <a:t>Second level</a:t>
            </a:r>
          </a:p>
        </p:txBody>
      </p:sp>
      <p:sp>
        <p:nvSpPr>
          <p:cNvPr id="8" name="Content Placeholder 3">
            <a:extLst>
              <a:ext uri="{FF2B5EF4-FFF2-40B4-BE49-F238E27FC236}">
                <a16:creationId xmlns:a16="http://schemas.microsoft.com/office/drawing/2014/main" id="{A4C6A9D0-1F1F-F4F2-BDBE-08269B2C432F}"/>
              </a:ext>
            </a:extLst>
          </p:cNvPr>
          <p:cNvSpPr>
            <a:spLocks noGrp="1"/>
          </p:cNvSpPr>
          <p:nvPr>
            <p:ph sz="half" idx="2"/>
          </p:nvPr>
        </p:nvSpPr>
        <p:spPr>
          <a:xfrm>
            <a:off x="6172200" y="1320800"/>
            <a:ext cx="5588000" cy="4881563"/>
          </a:xfrm>
          <a:prstGeom prst="rect">
            <a:avLst/>
          </a:prstGeom>
        </p:spPr>
        <p:txBody>
          <a:bodyPr>
            <a:normAutofit/>
          </a:bodyPr>
          <a:lstStyle>
            <a:lvl1pPr>
              <a:defRPr sz="2000" b="0">
                <a:solidFill>
                  <a:schemeClr val="tx1"/>
                </a:solidFill>
              </a:defRPr>
            </a:lvl1pPr>
            <a:lvl2pPr>
              <a:defRPr sz="1800" b="0">
                <a:solidFill>
                  <a:schemeClr val="tx1"/>
                </a:solidFill>
              </a:defRPr>
            </a:lvl2pPr>
            <a:lvl3pPr>
              <a:defRPr sz="1800"/>
            </a:lvl3pPr>
            <a:lvl4pPr>
              <a:defRPr sz="1600"/>
            </a:lvl4pPr>
            <a:lvl5pPr>
              <a:defRPr sz="1600"/>
            </a:lvl5pPr>
          </a:lstStyle>
          <a:p>
            <a:pPr lvl="0"/>
            <a:r>
              <a:rPr lang="en-US"/>
              <a:t>Click to edit Master text styles</a:t>
            </a:r>
          </a:p>
          <a:p>
            <a:pPr lvl="1"/>
            <a:r>
              <a:rPr lang="en-US"/>
              <a:t>Second level</a:t>
            </a:r>
          </a:p>
        </p:txBody>
      </p:sp>
      <p:pic>
        <p:nvPicPr>
          <p:cNvPr id="4" name="図 13">
            <a:extLst>
              <a:ext uri="{FF2B5EF4-FFF2-40B4-BE49-F238E27FC236}">
                <a16:creationId xmlns:a16="http://schemas.microsoft.com/office/drawing/2014/main" id="{CB09C967-054F-6315-DBC6-056D7AC771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1800" y="6356350"/>
            <a:ext cx="1033311" cy="365237"/>
          </a:xfrm>
          <a:prstGeom prst="rect">
            <a:avLst/>
          </a:prstGeom>
        </p:spPr>
      </p:pic>
      <p:sp>
        <p:nvSpPr>
          <p:cNvPr id="2" name="Title 1">
            <a:extLst>
              <a:ext uri="{FF2B5EF4-FFF2-40B4-BE49-F238E27FC236}">
                <a16:creationId xmlns:a16="http://schemas.microsoft.com/office/drawing/2014/main" id="{103B0632-48D0-BE05-750E-6A9CBA6EEC06}"/>
              </a:ext>
            </a:extLst>
          </p:cNvPr>
          <p:cNvSpPr>
            <a:spLocks noGrp="1"/>
          </p:cNvSpPr>
          <p:nvPr>
            <p:ph type="title"/>
          </p:nvPr>
        </p:nvSpPr>
        <p:spPr>
          <a:xfrm>
            <a:off x="431800" y="314326"/>
            <a:ext cx="11328400" cy="535420"/>
          </a:xfrm>
          <a:prstGeom prst="rect">
            <a:avLst/>
          </a:prstGeom>
        </p:spPr>
        <p:txBody>
          <a:bodyPr anchor="b">
            <a:normAutofit/>
          </a:bodyPr>
          <a:lstStyle>
            <a:lvl1pPr>
              <a:defRPr sz="2800"/>
            </a:lvl1pPr>
          </a:lstStyle>
          <a:p>
            <a:r>
              <a:rPr lang="en-US"/>
              <a:t>Click to edit Master title style</a:t>
            </a:r>
            <a:endParaRPr lang="en-AU"/>
          </a:p>
        </p:txBody>
      </p:sp>
    </p:spTree>
    <p:extLst>
      <p:ext uri="{BB962C8B-B14F-4D97-AF65-F5344CB8AC3E}">
        <p14:creationId xmlns:p14="http://schemas.microsoft.com/office/powerpoint/2010/main" val="3780337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10" name="Chart Placeholder 13">
            <a:extLst>
              <a:ext uri="{FF2B5EF4-FFF2-40B4-BE49-F238E27FC236}">
                <a16:creationId xmlns:a16="http://schemas.microsoft.com/office/drawing/2014/main" id="{D9DBB8A0-0D94-641C-8437-0F9060ACB263}"/>
              </a:ext>
            </a:extLst>
          </p:cNvPr>
          <p:cNvSpPr>
            <a:spLocks noGrp="1"/>
          </p:cNvSpPr>
          <p:nvPr>
            <p:ph type="chart" sz="quarter" idx="14"/>
          </p:nvPr>
        </p:nvSpPr>
        <p:spPr>
          <a:xfrm>
            <a:off x="431799" y="1026110"/>
            <a:ext cx="5588000" cy="3474720"/>
          </a:xfrm>
          <a:prstGeom prst="rect">
            <a:avLst/>
          </a:prstGeom>
        </p:spPr>
        <p:txBody>
          <a:bodyPr vert="horz" lIns="91440" tIns="45720" rIns="91440" bIns="45720" rtlCol="0">
            <a:normAutofit/>
          </a:bodyPr>
          <a:lstStyle>
            <a:lvl1pPr marL="0" indent="0">
              <a:buFont typeface="Arial" panose="020B0604020202020204" pitchFamily="34" charset="0"/>
              <a:buNone/>
              <a:defRPr lang="en-US" sz="2000" b="0" kern="1200" dirty="0">
                <a:solidFill>
                  <a:schemeClr val="tx1"/>
                </a:solidFill>
                <a:latin typeface="Segoe UI" panose="020B0502040204020203" pitchFamily="34" charset="0"/>
                <a:ea typeface="+mn-ea"/>
                <a:cs typeface="Segoe UI" panose="020B0502040204020203" pitchFamily="34" charset="0"/>
              </a:defRPr>
            </a:lvl1pPr>
            <a:lvl2pPr marL="342900" indent="-342900">
              <a:defRPr lang="en-US" sz="2000" b="0" kern="1200" dirty="0">
                <a:solidFill>
                  <a:schemeClr val="tx1"/>
                </a:solidFill>
                <a:latin typeface="Segoe UI" panose="020B0502040204020203" pitchFamily="34" charset="0"/>
                <a:ea typeface="+mn-ea"/>
                <a:cs typeface="Segoe UI" panose="020B0502040204020203" pitchFamily="34" charset="0"/>
              </a:defRPr>
            </a:lvl2pPr>
          </a:lstStyle>
          <a:p>
            <a:pPr marL="342900" lvl="0" indent="-342900" algn="l" defTabSz="914400" rtl="0" eaLnBrk="1" latinLnBrk="0" hangingPunct="1">
              <a:lnSpc>
                <a:spcPct val="90000"/>
              </a:lnSpc>
              <a:spcBef>
                <a:spcPts val="1200"/>
              </a:spcBef>
            </a:pPr>
            <a:r>
              <a:rPr lang="en-US"/>
              <a:t>Click icon to add chart</a:t>
            </a:r>
          </a:p>
        </p:txBody>
      </p:sp>
      <p:sp>
        <p:nvSpPr>
          <p:cNvPr id="2" name="Content Placeholder 2">
            <a:extLst>
              <a:ext uri="{FF2B5EF4-FFF2-40B4-BE49-F238E27FC236}">
                <a16:creationId xmlns:a16="http://schemas.microsoft.com/office/drawing/2014/main" id="{BCF4D05C-9D4A-CCC7-AC9E-B4E9133C7F0C}"/>
              </a:ext>
            </a:extLst>
          </p:cNvPr>
          <p:cNvSpPr>
            <a:spLocks noGrp="1"/>
          </p:cNvSpPr>
          <p:nvPr>
            <p:ph idx="13"/>
          </p:nvPr>
        </p:nvSpPr>
        <p:spPr>
          <a:xfrm>
            <a:off x="431800" y="4679041"/>
            <a:ext cx="11328400" cy="1518558"/>
          </a:xfrm>
          <a:prstGeom prst="rect">
            <a:avLst/>
          </a:prstGeom>
        </p:spPr>
        <p:txBody>
          <a:bodyPr>
            <a:normAutofit/>
          </a:bodyPr>
          <a:lstStyle>
            <a:lvl1pPr>
              <a:spcBef>
                <a:spcPts val="0"/>
              </a:spcBef>
              <a:defRPr sz="2000" b="0">
                <a:solidFill>
                  <a:schemeClr val="tx1"/>
                </a:solidFill>
              </a:defRPr>
            </a:lvl1pPr>
            <a:lvl2pPr>
              <a:spcBef>
                <a:spcPts val="0"/>
              </a:spcBef>
              <a:defRPr sz="1800" b="0">
                <a:solidFill>
                  <a:schemeClr val="tx1"/>
                </a:solidFill>
              </a:defRPr>
            </a:lvl2pPr>
            <a:lvl3pPr>
              <a:spcBef>
                <a:spcPts val="1200"/>
              </a:spcBef>
              <a:defRPr sz="1800" b="0">
                <a:solidFill>
                  <a:schemeClr val="tx1"/>
                </a:solidFill>
              </a:defRPr>
            </a:lvl3pPr>
            <a:lvl4pPr>
              <a:spcBef>
                <a:spcPts val="1200"/>
              </a:spcBef>
              <a:defRPr sz="1600" b="0">
                <a:solidFill>
                  <a:schemeClr val="tx1"/>
                </a:solidFill>
              </a:defRPr>
            </a:lvl4pPr>
            <a:lvl5pPr>
              <a:spcBef>
                <a:spcPts val="1200"/>
              </a:spcBef>
              <a:defRPr sz="1600" b="0">
                <a:solidFill>
                  <a:schemeClr val="tx1"/>
                </a:solidFill>
              </a:defRPr>
            </a:lvl5pPr>
          </a:lstStyle>
          <a:p>
            <a:pPr lvl="0"/>
            <a:r>
              <a:rPr lang="en-US"/>
              <a:t>Click to edit Master text styles</a:t>
            </a:r>
          </a:p>
          <a:p>
            <a:pPr lvl="1"/>
            <a:r>
              <a:rPr lang="en-US"/>
              <a:t>Second level</a:t>
            </a:r>
          </a:p>
        </p:txBody>
      </p:sp>
      <p:sp>
        <p:nvSpPr>
          <p:cNvPr id="11" name="Chart Placeholder 13">
            <a:extLst>
              <a:ext uri="{FF2B5EF4-FFF2-40B4-BE49-F238E27FC236}">
                <a16:creationId xmlns:a16="http://schemas.microsoft.com/office/drawing/2014/main" id="{89C0182C-AEC9-714A-6CF0-D711ED86C6FF}"/>
              </a:ext>
            </a:extLst>
          </p:cNvPr>
          <p:cNvSpPr>
            <a:spLocks noGrp="1"/>
          </p:cNvSpPr>
          <p:nvPr>
            <p:ph type="chart" sz="quarter" idx="15"/>
          </p:nvPr>
        </p:nvSpPr>
        <p:spPr>
          <a:xfrm>
            <a:off x="6172200" y="1026110"/>
            <a:ext cx="5588000" cy="3474720"/>
          </a:xfrm>
          <a:prstGeom prst="rect">
            <a:avLst/>
          </a:prstGeom>
        </p:spPr>
        <p:txBody>
          <a:bodyPr vert="horz" lIns="91440" tIns="45720" rIns="91440" bIns="45720" rtlCol="0">
            <a:normAutofit/>
          </a:bodyPr>
          <a:lstStyle>
            <a:lvl1pPr marL="0" indent="0">
              <a:buNone/>
              <a:defRPr lang="en-US" sz="2000" b="0" kern="1200" dirty="0">
                <a:solidFill>
                  <a:schemeClr val="tx1"/>
                </a:solidFill>
                <a:latin typeface="Segoe UI" panose="020B0502040204020203" pitchFamily="34" charset="0"/>
                <a:ea typeface="+mn-ea"/>
                <a:cs typeface="Segoe UI" panose="020B0502040204020203" pitchFamily="34" charset="0"/>
              </a:defRPr>
            </a:lvl1pPr>
          </a:lstStyle>
          <a:p>
            <a:pPr marL="228600" lvl="0" indent="-228600" algn="l" defTabSz="914400" rtl="0" eaLnBrk="1" latinLnBrk="0" hangingPunct="1">
              <a:lnSpc>
                <a:spcPct val="90000"/>
              </a:lnSpc>
              <a:spcBef>
                <a:spcPts val="1200"/>
              </a:spcBef>
            </a:pPr>
            <a:r>
              <a:rPr lang="en-US"/>
              <a:t>Click icon to add chart</a:t>
            </a:r>
          </a:p>
        </p:txBody>
      </p:sp>
      <p:pic>
        <p:nvPicPr>
          <p:cNvPr id="4" name="図 13">
            <a:extLst>
              <a:ext uri="{FF2B5EF4-FFF2-40B4-BE49-F238E27FC236}">
                <a16:creationId xmlns:a16="http://schemas.microsoft.com/office/drawing/2014/main" id="{50EF6712-75B9-FADE-C102-CAA8D77DCE7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1800" y="6356350"/>
            <a:ext cx="1033311" cy="365237"/>
          </a:xfrm>
          <a:prstGeom prst="rect">
            <a:avLst/>
          </a:prstGeom>
        </p:spPr>
      </p:pic>
      <p:sp>
        <p:nvSpPr>
          <p:cNvPr id="3" name="Title 1">
            <a:extLst>
              <a:ext uri="{FF2B5EF4-FFF2-40B4-BE49-F238E27FC236}">
                <a16:creationId xmlns:a16="http://schemas.microsoft.com/office/drawing/2014/main" id="{2FF045EB-EA45-5AF2-7D6C-3DE3CAC28FDE}"/>
              </a:ext>
            </a:extLst>
          </p:cNvPr>
          <p:cNvSpPr>
            <a:spLocks noGrp="1"/>
          </p:cNvSpPr>
          <p:nvPr>
            <p:ph type="title"/>
          </p:nvPr>
        </p:nvSpPr>
        <p:spPr>
          <a:xfrm>
            <a:off x="431800" y="314326"/>
            <a:ext cx="11328400" cy="535420"/>
          </a:xfrm>
          <a:prstGeom prst="rect">
            <a:avLst/>
          </a:prstGeom>
        </p:spPr>
        <p:txBody>
          <a:bodyPr anchor="b">
            <a:normAutofit/>
          </a:bodyPr>
          <a:lstStyle>
            <a:lvl1pPr>
              <a:defRPr sz="2800"/>
            </a:lvl1pPr>
          </a:lstStyle>
          <a:p>
            <a:r>
              <a:rPr lang="en-US"/>
              <a:t>Click to edit Master title style</a:t>
            </a:r>
            <a:endParaRPr lang="en-AU"/>
          </a:p>
        </p:txBody>
      </p:sp>
      <p:sp>
        <p:nvSpPr>
          <p:cNvPr id="5" name="Slide Number Placeholder 5">
            <a:extLst>
              <a:ext uri="{FF2B5EF4-FFF2-40B4-BE49-F238E27FC236}">
                <a16:creationId xmlns:a16="http://schemas.microsoft.com/office/drawing/2014/main" id="{10DFF686-48D8-2A95-A789-E46BBAEA3553}"/>
              </a:ext>
            </a:extLst>
          </p:cNvPr>
          <p:cNvSpPr>
            <a:spLocks noGrp="1"/>
          </p:cNvSpPr>
          <p:nvPr>
            <p:ph type="sldNum" sz="quarter" idx="12"/>
          </p:nvPr>
        </p:nvSpPr>
        <p:spPr>
          <a:xfrm>
            <a:off x="9017000" y="6356350"/>
            <a:ext cx="2743200" cy="365125"/>
          </a:xfrm>
          <a:prstGeom prst="rect">
            <a:avLst/>
          </a:prstGeom>
        </p:spPr>
        <p:txBody>
          <a:bodyPr/>
          <a:lstStyle/>
          <a:p>
            <a:fld id="{69F6399B-E970-48CA-821C-EAB94E252A21}" type="slidenum">
              <a:rPr lang="en-AU" smtClean="0"/>
              <a:t>‹#›</a:t>
            </a:fld>
            <a:endParaRPr lang="en-AU"/>
          </a:p>
        </p:txBody>
      </p:sp>
    </p:spTree>
    <p:extLst>
      <p:ext uri="{BB962C8B-B14F-4D97-AF65-F5344CB8AC3E}">
        <p14:creationId xmlns:p14="http://schemas.microsoft.com/office/powerpoint/2010/main" val="788848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11A706C-A146-C366-4B00-707B085B7809}"/>
              </a:ext>
            </a:extLst>
          </p:cNvPr>
          <p:cNvSpPr>
            <a:spLocks noGrp="1"/>
          </p:cNvSpPr>
          <p:nvPr>
            <p:ph type="sldNum" sz="quarter" idx="12"/>
          </p:nvPr>
        </p:nvSpPr>
        <p:spPr>
          <a:xfrm>
            <a:off x="9017000" y="6356350"/>
            <a:ext cx="2743200" cy="365125"/>
          </a:xfrm>
          <a:prstGeom prst="rect">
            <a:avLst/>
          </a:prstGeom>
        </p:spPr>
        <p:txBody>
          <a:bodyPr/>
          <a:lstStyle/>
          <a:p>
            <a:fld id="{69F6399B-E970-48CA-821C-EAB94E252A21}" type="slidenum">
              <a:rPr lang="en-AU" smtClean="0"/>
              <a:t>‹#›</a:t>
            </a:fld>
            <a:endParaRPr lang="en-AU"/>
          </a:p>
        </p:txBody>
      </p:sp>
      <p:sp>
        <p:nvSpPr>
          <p:cNvPr id="4" name="Text Placeholder 3">
            <a:extLst>
              <a:ext uri="{FF2B5EF4-FFF2-40B4-BE49-F238E27FC236}">
                <a16:creationId xmlns:a16="http://schemas.microsoft.com/office/drawing/2014/main" id="{8C27EF3A-6A67-E012-63B0-115AB135F2B2}"/>
              </a:ext>
            </a:extLst>
          </p:cNvPr>
          <p:cNvSpPr>
            <a:spLocks noGrp="1"/>
          </p:cNvSpPr>
          <p:nvPr>
            <p:ph type="body" sz="quarter" idx="16"/>
          </p:nvPr>
        </p:nvSpPr>
        <p:spPr>
          <a:xfrm>
            <a:off x="431800" y="5102163"/>
            <a:ext cx="11328400" cy="1124466"/>
          </a:xfrm>
          <a:prstGeom prst="rect">
            <a:avLst/>
          </a:prstGeom>
        </p:spPr>
        <p:txBody>
          <a:bodyPr>
            <a:normAutofit/>
          </a:bodyPr>
          <a:lstStyle>
            <a:lvl1pPr marL="0" indent="0" algn="ctr">
              <a:buNone/>
              <a:defRPr sz="2000" i="1">
                <a:solidFill>
                  <a:schemeClr val="tx1"/>
                </a:solidFill>
              </a:defRPr>
            </a:lvl1pPr>
          </a:lstStyle>
          <a:p>
            <a:pPr lvl="0"/>
            <a:r>
              <a:rPr lang="en-US"/>
              <a:t>Click to edit Master text styles</a:t>
            </a:r>
          </a:p>
        </p:txBody>
      </p:sp>
      <p:pic>
        <p:nvPicPr>
          <p:cNvPr id="3" name="図 13">
            <a:extLst>
              <a:ext uri="{FF2B5EF4-FFF2-40B4-BE49-F238E27FC236}">
                <a16:creationId xmlns:a16="http://schemas.microsoft.com/office/drawing/2014/main" id="{FC4E55C9-49B2-4947-D5ED-1BEA691188F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1800" y="6356350"/>
            <a:ext cx="1033311" cy="365237"/>
          </a:xfrm>
          <a:prstGeom prst="rect">
            <a:avLst/>
          </a:prstGeom>
        </p:spPr>
      </p:pic>
      <p:sp>
        <p:nvSpPr>
          <p:cNvPr id="2" name="Title 1">
            <a:extLst>
              <a:ext uri="{FF2B5EF4-FFF2-40B4-BE49-F238E27FC236}">
                <a16:creationId xmlns:a16="http://schemas.microsoft.com/office/drawing/2014/main" id="{A10ED9C5-9FE7-6CEA-9629-F721BC66E779}"/>
              </a:ext>
            </a:extLst>
          </p:cNvPr>
          <p:cNvSpPr>
            <a:spLocks noGrp="1"/>
          </p:cNvSpPr>
          <p:nvPr>
            <p:ph type="title"/>
          </p:nvPr>
        </p:nvSpPr>
        <p:spPr>
          <a:xfrm>
            <a:off x="431800" y="314326"/>
            <a:ext cx="11328400" cy="535420"/>
          </a:xfrm>
          <a:prstGeom prst="rect">
            <a:avLst/>
          </a:prstGeom>
        </p:spPr>
        <p:txBody>
          <a:bodyPr anchor="b">
            <a:normAutofit/>
          </a:bodyPr>
          <a:lstStyle>
            <a:lvl1pPr>
              <a:defRPr sz="2800"/>
            </a:lvl1pPr>
          </a:lstStyle>
          <a:p>
            <a:r>
              <a:rPr lang="en-US"/>
              <a:t>Click to edit Master title style</a:t>
            </a:r>
            <a:endParaRPr lang="en-AU"/>
          </a:p>
        </p:txBody>
      </p:sp>
      <p:sp>
        <p:nvSpPr>
          <p:cNvPr id="5" name="Chart Placeholder 13">
            <a:extLst>
              <a:ext uri="{FF2B5EF4-FFF2-40B4-BE49-F238E27FC236}">
                <a16:creationId xmlns:a16="http://schemas.microsoft.com/office/drawing/2014/main" id="{E25C9CB5-5C26-EEE4-56AE-713D7CE70550}"/>
              </a:ext>
            </a:extLst>
          </p:cNvPr>
          <p:cNvSpPr>
            <a:spLocks noGrp="1"/>
          </p:cNvSpPr>
          <p:nvPr>
            <p:ph type="chart" sz="quarter" idx="14"/>
          </p:nvPr>
        </p:nvSpPr>
        <p:spPr>
          <a:xfrm>
            <a:off x="431799" y="1026110"/>
            <a:ext cx="5588000" cy="3657600"/>
          </a:xfrm>
          <a:prstGeom prst="rect">
            <a:avLst/>
          </a:prstGeom>
        </p:spPr>
        <p:txBody>
          <a:bodyPr vert="horz" lIns="91440" tIns="45720" rIns="91440" bIns="45720" rtlCol="0">
            <a:normAutofit/>
          </a:bodyPr>
          <a:lstStyle>
            <a:lvl1pPr marL="0" indent="0">
              <a:buFont typeface="Arial" panose="020B0604020202020204" pitchFamily="34" charset="0"/>
              <a:buNone/>
              <a:defRPr lang="en-US" sz="2000" b="0" kern="1200" dirty="0">
                <a:solidFill>
                  <a:schemeClr val="tx1"/>
                </a:solidFill>
                <a:latin typeface="Segoe UI" panose="020B0502040204020203" pitchFamily="34" charset="0"/>
                <a:ea typeface="+mn-ea"/>
                <a:cs typeface="Segoe UI" panose="020B0502040204020203" pitchFamily="34" charset="0"/>
              </a:defRPr>
            </a:lvl1pPr>
            <a:lvl2pPr marL="342900" indent="-342900">
              <a:defRPr lang="en-US" sz="2000" b="0" kern="1200" dirty="0">
                <a:solidFill>
                  <a:schemeClr val="tx1"/>
                </a:solidFill>
                <a:latin typeface="Segoe UI" panose="020B0502040204020203" pitchFamily="34" charset="0"/>
                <a:ea typeface="+mn-ea"/>
                <a:cs typeface="Segoe UI" panose="020B0502040204020203" pitchFamily="34" charset="0"/>
              </a:defRPr>
            </a:lvl2pPr>
          </a:lstStyle>
          <a:p>
            <a:pPr marL="342900" lvl="0" indent="-342900" algn="l" defTabSz="914400" rtl="0" eaLnBrk="1" latinLnBrk="0" hangingPunct="1">
              <a:lnSpc>
                <a:spcPct val="90000"/>
              </a:lnSpc>
              <a:spcBef>
                <a:spcPts val="1200"/>
              </a:spcBef>
            </a:pPr>
            <a:r>
              <a:rPr lang="en-US"/>
              <a:t>Click icon to add chart</a:t>
            </a:r>
          </a:p>
        </p:txBody>
      </p:sp>
      <p:sp>
        <p:nvSpPr>
          <p:cNvPr id="7" name="Chart Placeholder 13">
            <a:extLst>
              <a:ext uri="{FF2B5EF4-FFF2-40B4-BE49-F238E27FC236}">
                <a16:creationId xmlns:a16="http://schemas.microsoft.com/office/drawing/2014/main" id="{41BF1A48-17E7-0904-8484-5E39B295B323}"/>
              </a:ext>
            </a:extLst>
          </p:cNvPr>
          <p:cNvSpPr>
            <a:spLocks noGrp="1"/>
          </p:cNvSpPr>
          <p:nvPr>
            <p:ph type="chart" sz="quarter" idx="15"/>
          </p:nvPr>
        </p:nvSpPr>
        <p:spPr>
          <a:xfrm>
            <a:off x="6172200" y="1026110"/>
            <a:ext cx="5588000" cy="3657600"/>
          </a:xfrm>
          <a:prstGeom prst="rect">
            <a:avLst/>
          </a:prstGeom>
        </p:spPr>
        <p:txBody>
          <a:bodyPr vert="horz" lIns="91440" tIns="45720" rIns="91440" bIns="45720" rtlCol="0">
            <a:normAutofit/>
          </a:bodyPr>
          <a:lstStyle>
            <a:lvl1pPr marL="0" indent="0">
              <a:buNone/>
              <a:defRPr lang="en-US" sz="2000" b="0" kern="1200" dirty="0">
                <a:solidFill>
                  <a:schemeClr val="tx1"/>
                </a:solidFill>
                <a:latin typeface="Segoe UI" panose="020B0502040204020203" pitchFamily="34" charset="0"/>
                <a:ea typeface="+mn-ea"/>
                <a:cs typeface="Segoe UI" panose="020B0502040204020203" pitchFamily="34" charset="0"/>
              </a:defRPr>
            </a:lvl1pPr>
          </a:lstStyle>
          <a:p>
            <a:pPr marL="228600" lvl="0" indent="-228600" algn="l" defTabSz="914400" rtl="0" eaLnBrk="1" latinLnBrk="0" hangingPunct="1">
              <a:lnSpc>
                <a:spcPct val="90000"/>
              </a:lnSpc>
              <a:spcBef>
                <a:spcPts val="1200"/>
              </a:spcBef>
            </a:pPr>
            <a:r>
              <a:rPr lang="en-US"/>
              <a:t>Click icon to add chart</a:t>
            </a:r>
          </a:p>
        </p:txBody>
      </p:sp>
    </p:spTree>
    <p:extLst>
      <p:ext uri="{BB962C8B-B14F-4D97-AF65-F5344CB8AC3E}">
        <p14:creationId xmlns:p14="http://schemas.microsoft.com/office/powerpoint/2010/main" val="3806041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5">
    <p:spTree>
      <p:nvGrpSpPr>
        <p:cNvPr id="1" name=""/>
        <p:cNvGrpSpPr/>
        <p:nvPr/>
      </p:nvGrpSpPr>
      <p:grpSpPr>
        <a:xfrm>
          <a:off x="0" y="0"/>
          <a:ext cx="0" cy="0"/>
          <a:chOff x="0" y="0"/>
          <a:chExt cx="0" cy="0"/>
        </a:xfrm>
      </p:grpSpPr>
      <p:sp>
        <p:nvSpPr>
          <p:cNvPr id="10" name="Chart Placeholder 13">
            <a:extLst>
              <a:ext uri="{FF2B5EF4-FFF2-40B4-BE49-F238E27FC236}">
                <a16:creationId xmlns:a16="http://schemas.microsoft.com/office/drawing/2014/main" id="{D9DBB8A0-0D94-641C-8437-0F9060ACB263}"/>
              </a:ext>
            </a:extLst>
          </p:cNvPr>
          <p:cNvSpPr>
            <a:spLocks noGrp="1"/>
          </p:cNvSpPr>
          <p:nvPr>
            <p:ph type="chart" sz="quarter" idx="14"/>
          </p:nvPr>
        </p:nvSpPr>
        <p:spPr>
          <a:xfrm>
            <a:off x="1981200" y="1111322"/>
            <a:ext cx="8229600" cy="3729265"/>
          </a:xfrm>
          <a:prstGeom prst="rect">
            <a:avLst/>
          </a:prstGeom>
        </p:spPr>
        <p:txBody>
          <a:bodyPr vert="horz" lIns="91440" tIns="45720" rIns="91440" bIns="45720" rtlCol="0">
            <a:normAutofit/>
          </a:bodyPr>
          <a:lstStyle>
            <a:lvl1pPr marL="0" indent="0" algn="ctr">
              <a:buFont typeface="Arial" panose="020B0604020202020204" pitchFamily="34" charset="0"/>
              <a:buNone/>
              <a:defRPr lang="en-US" sz="2000" b="0" kern="1200" dirty="0">
                <a:solidFill>
                  <a:schemeClr val="tx1"/>
                </a:solidFill>
                <a:latin typeface="Segoe UI" panose="020B0502040204020203" pitchFamily="34" charset="0"/>
                <a:ea typeface="+mn-ea"/>
                <a:cs typeface="Segoe UI" panose="020B0502040204020203" pitchFamily="34" charset="0"/>
              </a:defRPr>
            </a:lvl1pPr>
            <a:lvl2pPr marL="342900" indent="-342900">
              <a:defRPr lang="en-US" sz="2000" b="0" kern="1200" dirty="0">
                <a:solidFill>
                  <a:schemeClr val="tx1"/>
                </a:solidFill>
                <a:latin typeface="Segoe UI" panose="020B0502040204020203" pitchFamily="34" charset="0"/>
                <a:ea typeface="+mn-ea"/>
                <a:cs typeface="Segoe UI" panose="020B0502040204020203" pitchFamily="34" charset="0"/>
              </a:defRPr>
            </a:lvl2pPr>
          </a:lstStyle>
          <a:p>
            <a:pPr marL="342900" lvl="0" indent="-342900" algn="l" defTabSz="914400" rtl="0" eaLnBrk="1" latinLnBrk="0" hangingPunct="1">
              <a:lnSpc>
                <a:spcPct val="90000"/>
              </a:lnSpc>
              <a:spcBef>
                <a:spcPts val="1200"/>
              </a:spcBef>
            </a:pPr>
            <a:r>
              <a:rPr lang="en-US"/>
              <a:t>Click icon to add chart</a:t>
            </a:r>
          </a:p>
        </p:txBody>
      </p:sp>
      <p:sp>
        <p:nvSpPr>
          <p:cNvPr id="6" name="Slide Number Placeholder 5">
            <a:extLst>
              <a:ext uri="{FF2B5EF4-FFF2-40B4-BE49-F238E27FC236}">
                <a16:creationId xmlns:a16="http://schemas.microsoft.com/office/drawing/2014/main" id="{511A706C-A146-C366-4B00-707B085B7809}"/>
              </a:ext>
            </a:extLst>
          </p:cNvPr>
          <p:cNvSpPr>
            <a:spLocks noGrp="1"/>
          </p:cNvSpPr>
          <p:nvPr>
            <p:ph type="sldNum" sz="quarter" idx="12"/>
          </p:nvPr>
        </p:nvSpPr>
        <p:spPr>
          <a:xfrm>
            <a:off x="9017000" y="6356350"/>
            <a:ext cx="2743200" cy="365125"/>
          </a:xfrm>
          <a:prstGeom prst="rect">
            <a:avLst/>
          </a:prstGeom>
        </p:spPr>
        <p:txBody>
          <a:bodyPr/>
          <a:lstStyle/>
          <a:p>
            <a:fld id="{69F6399B-E970-48CA-821C-EAB94E252A21}" type="slidenum">
              <a:rPr lang="en-AU" smtClean="0"/>
              <a:t>‹#›</a:t>
            </a:fld>
            <a:endParaRPr lang="en-AU"/>
          </a:p>
        </p:txBody>
      </p:sp>
      <p:sp>
        <p:nvSpPr>
          <p:cNvPr id="4" name="Text Placeholder 3">
            <a:extLst>
              <a:ext uri="{FF2B5EF4-FFF2-40B4-BE49-F238E27FC236}">
                <a16:creationId xmlns:a16="http://schemas.microsoft.com/office/drawing/2014/main" id="{3510164A-13A3-C071-B8E1-9A6C4B1C12B9}"/>
              </a:ext>
            </a:extLst>
          </p:cNvPr>
          <p:cNvSpPr>
            <a:spLocks noGrp="1"/>
          </p:cNvSpPr>
          <p:nvPr>
            <p:ph type="body" sz="quarter" idx="16"/>
          </p:nvPr>
        </p:nvSpPr>
        <p:spPr>
          <a:xfrm>
            <a:off x="431800" y="5102163"/>
            <a:ext cx="11328400" cy="1124466"/>
          </a:xfrm>
          <a:prstGeom prst="rect">
            <a:avLst/>
          </a:prstGeom>
        </p:spPr>
        <p:txBody>
          <a:bodyPr/>
          <a:lstStyle>
            <a:lvl1pPr marL="0" indent="0" algn="ctr">
              <a:buNone/>
              <a:defRPr i="1">
                <a:solidFill>
                  <a:schemeClr val="tx1"/>
                </a:solidFill>
              </a:defRPr>
            </a:lvl1pPr>
          </a:lstStyle>
          <a:p>
            <a:pPr lvl="0"/>
            <a:r>
              <a:rPr lang="en-US"/>
              <a:t>Click to edit Master text styles</a:t>
            </a:r>
          </a:p>
        </p:txBody>
      </p:sp>
      <p:pic>
        <p:nvPicPr>
          <p:cNvPr id="3" name="図 13">
            <a:extLst>
              <a:ext uri="{FF2B5EF4-FFF2-40B4-BE49-F238E27FC236}">
                <a16:creationId xmlns:a16="http://schemas.microsoft.com/office/drawing/2014/main" id="{1B037D4B-1203-9C69-F2DE-3A629BB9DC9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1800" y="6356350"/>
            <a:ext cx="1033311" cy="365237"/>
          </a:xfrm>
          <a:prstGeom prst="rect">
            <a:avLst/>
          </a:prstGeom>
        </p:spPr>
      </p:pic>
      <p:sp>
        <p:nvSpPr>
          <p:cNvPr id="2" name="Title 1">
            <a:extLst>
              <a:ext uri="{FF2B5EF4-FFF2-40B4-BE49-F238E27FC236}">
                <a16:creationId xmlns:a16="http://schemas.microsoft.com/office/drawing/2014/main" id="{DFAC469A-C765-4FE3-A39D-1B7C696EB0E8}"/>
              </a:ext>
            </a:extLst>
          </p:cNvPr>
          <p:cNvSpPr>
            <a:spLocks noGrp="1"/>
          </p:cNvSpPr>
          <p:nvPr>
            <p:ph type="title"/>
          </p:nvPr>
        </p:nvSpPr>
        <p:spPr>
          <a:xfrm>
            <a:off x="431800" y="314326"/>
            <a:ext cx="11328400" cy="535420"/>
          </a:xfrm>
          <a:prstGeom prst="rect">
            <a:avLst/>
          </a:prstGeom>
        </p:spPr>
        <p:txBody>
          <a:bodyPr anchor="b">
            <a:normAutofit/>
          </a:bodyPr>
          <a:lstStyle>
            <a:lvl1pPr>
              <a:defRPr sz="2800"/>
            </a:lvl1pPr>
          </a:lstStyle>
          <a:p>
            <a:r>
              <a:rPr lang="en-US"/>
              <a:t>Click to edit Master title style</a:t>
            </a:r>
            <a:endParaRPr lang="en-AU"/>
          </a:p>
        </p:txBody>
      </p:sp>
    </p:spTree>
    <p:extLst>
      <p:ext uri="{BB962C8B-B14F-4D97-AF65-F5344CB8AC3E}">
        <p14:creationId xmlns:p14="http://schemas.microsoft.com/office/powerpoint/2010/main" val="644362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6">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11A706C-A146-C366-4B00-707B085B7809}"/>
              </a:ext>
            </a:extLst>
          </p:cNvPr>
          <p:cNvSpPr>
            <a:spLocks noGrp="1"/>
          </p:cNvSpPr>
          <p:nvPr>
            <p:ph type="sldNum" sz="quarter" idx="12"/>
          </p:nvPr>
        </p:nvSpPr>
        <p:spPr>
          <a:xfrm>
            <a:off x="9017000" y="6356350"/>
            <a:ext cx="2743200" cy="365125"/>
          </a:xfrm>
          <a:prstGeom prst="rect">
            <a:avLst/>
          </a:prstGeom>
        </p:spPr>
        <p:txBody>
          <a:bodyPr/>
          <a:lstStyle/>
          <a:p>
            <a:fld id="{69F6399B-E970-48CA-821C-EAB94E252A21}" type="slidenum">
              <a:rPr lang="en-AU" smtClean="0"/>
              <a:t>‹#›</a:t>
            </a:fld>
            <a:endParaRPr lang="en-AU"/>
          </a:p>
        </p:txBody>
      </p:sp>
      <p:pic>
        <p:nvPicPr>
          <p:cNvPr id="3" name="図 13">
            <a:extLst>
              <a:ext uri="{FF2B5EF4-FFF2-40B4-BE49-F238E27FC236}">
                <a16:creationId xmlns:a16="http://schemas.microsoft.com/office/drawing/2014/main" id="{1B037D4B-1203-9C69-F2DE-3A629BB9DC9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1800" y="6356350"/>
            <a:ext cx="1033311" cy="365237"/>
          </a:xfrm>
          <a:prstGeom prst="rect">
            <a:avLst/>
          </a:prstGeom>
        </p:spPr>
      </p:pic>
      <p:sp>
        <p:nvSpPr>
          <p:cNvPr id="2" name="Title 1">
            <a:extLst>
              <a:ext uri="{FF2B5EF4-FFF2-40B4-BE49-F238E27FC236}">
                <a16:creationId xmlns:a16="http://schemas.microsoft.com/office/drawing/2014/main" id="{DFAC469A-C765-4FE3-A39D-1B7C696EB0E8}"/>
              </a:ext>
            </a:extLst>
          </p:cNvPr>
          <p:cNvSpPr>
            <a:spLocks noGrp="1"/>
          </p:cNvSpPr>
          <p:nvPr>
            <p:ph type="title"/>
          </p:nvPr>
        </p:nvSpPr>
        <p:spPr>
          <a:xfrm>
            <a:off x="431800" y="314326"/>
            <a:ext cx="11328400" cy="535420"/>
          </a:xfrm>
          <a:prstGeom prst="rect">
            <a:avLst/>
          </a:prstGeom>
        </p:spPr>
        <p:txBody>
          <a:bodyPr anchor="b">
            <a:normAutofit/>
          </a:bodyPr>
          <a:lstStyle>
            <a:lvl1pPr>
              <a:defRPr sz="2800"/>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6FE9280E-ABEB-2986-4159-2C8377CBF79D}"/>
              </a:ext>
            </a:extLst>
          </p:cNvPr>
          <p:cNvSpPr>
            <a:spLocks noGrp="1"/>
          </p:cNvSpPr>
          <p:nvPr>
            <p:ph idx="13"/>
          </p:nvPr>
        </p:nvSpPr>
        <p:spPr>
          <a:xfrm>
            <a:off x="431800" y="5196361"/>
            <a:ext cx="11328400" cy="1001238"/>
          </a:xfrm>
          <a:prstGeom prst="rect">
            <a:avLst/>
          </a:prstGeom>
        </p:spPr>
        <p:txBody>
          <a:bodyPr>
            <a:normAutofit/>
          </a:bodyPr>
          <a:lstStyle>
            <a:lvl1pPr>
              <a:spcBef>
                <a:spcPts val="0"/>
              </a:spcBef>
              <a:defRPr sz="2000" b="0">
                <a:solidFill>
                  <a:schemeClr val="tx1"/>
                </a:solidFill>
              </a:defRPr>
            </a:lvl1pPr>
            <a:lvl2pPr>
              <a:spcBef>
                <a:spcPts val="0"/>
              </a:spcBef>
              <a:defRPr sz="1800" b="0">
                <a:solidFill>
                  <a:schemeClr val="tx1"/>
                </a:solidFill>
              </a:defRPr>
            </a:lvl2pPr>
            <a:lvl3pPr>
              <a:spcBef>
                <a:spcPts val="1200"/>
              </a:spcBef>
              <a:defRPr sz="1800" b="0">
                <a:solidFill>
                  <a:schemeClr val="tx1"/>
                </a:solidFill>
              </a:defRPr>
            </a:lvl3pPr>
            <a:lvl4pPr>
              <a:spcBef>
                <a:spcPts val="1200"/>
              </a:spcBef>
              <a:defRPr sz="1600" b="0">
                <a:solidFill>
                  <a:schemeClr val="tx1"/>
                </a:solidFill>
              </a:defRPr>
            </a:lvl4pPr>
            <a:lvl5pPr>
              <a:spcBef>
                <a:spcPts val="1200"/>
              </a:spcBef>
              <a:defRPr sz="1600" b="0">
                <a:solidFill>
                  <a:schemeClr val="tx1"/>
                </a:solidFill>
              </a:defRPr>
            </a:lvl5pPr>
          </a:lstStyle>
          <a:p>
            <a:pPr lvl="0"/>
            <a:r>
              <a:rPr lang="en-US"/>
              <a:t>Click to edit Master text styles</a:t>
            </a:r>
          </a:p>
          <a:p>
            <a:pPr lvl="1"/>
            <a:r>
              <a:rPr lang="en-US"/>
              <a:t>Second level</a:t>
            </a:r>
          </a:p>
        </p:txBody>
      </p:sp>
      <p:sp>
        <p:nvSpPr>
          <p:cNvPr id="4" name="Chart Placeholder 13">
            <a:extLst>
              <a:ext uri="{FF2B5EF4-FFF2-40B4-BE49-F238E27FC236}">
                <a16:creationId xmlns:a16="http://schemas.microsoft.com/office/drawing/2014/main" id="{1B4F39D2-5DF3-6BDD-44FC-D577AF5939BE}"/>
              </a:ext>
            </a:extLst>
          </p:cNvPr>
          <p:cNvSpPr>
            <a:spLocks noGrp="1"/>
          </p:cNvSpPr>
          <p:nvPr>
            <p:ph type="chart" sz="quarter" idx="14"/>
          </p:nvPr>
        </p:nvSpPr>
        <p:spPr>
          <a:xfrm>
            <a:off x="1981200" y="1111322"/>
            <a:ext cx="8229600" cy="3729265"/>
          </a:xfrm>
          <a:prstGeom prst="rect">
            <a:avLst/>
          </a:prstGeom>
        </p:spPr>
        <p:txBody>
          <a:bodyPr vert="horz" lIns="91440" tIns="45720" rIns="91440" bIns="45720" rtlCol="0">
            <a:normAutofit/>
          </a:bodyPr>
          <a:lstStyle>
            <a:lvl1pPr marL="0" indent="0" algn="ctr">
              <a:buFont typeface="Arial" panose="020B0604020202020204" pitchFamily="34" charset="0"/>
              <a:buNone/>
              <a:defRPr lang="en-US" sz="2000" b="0" kern="1200" dirty="0">
                <a:solidFill>
                  <a:schemeClr val="tx1"/>
                </a:solidFill>
                <a:latin typeface="Segoe UI" panose="020B0502040204020203" pitchFamily="34" charset="0"/>
                <a:ea typeface="+mn-ea"/>
                <a:cs typeface="Segoe UI" panose="020B0502040204020203" pitchFamily="34" charset="0"/>
              </a:defRPr>
            </a:lvl1pPr>
            <a:lvl2pPr marL="342900" indent="-342900">
              <a:defRPr lang="en-US" sz="2000" b="0" kern="1200" dirty="0">
                <a:solidFill>
                  <a:schemeClr val="tx1"/>
                </a:solidFill>
                <a:latin typeface="Segoe UI" panose="020B0502040204020203" pitchFamily="34" charset="0"/>
                <a:ea typeface="+mn-ea"/>
                <a:cs typeface="Segoe UI" panose="020B0502040204020203" pitchFamily="34" charset="0"/>
              </a:defRPr>
            </a:lvl2pPr>
          </a:lstStyle>
          <a:p>
            <a:pPr marL="342900" lvl="0" indent="-342900" algn="l" defTabSz="914400" rtl="0" eaLnBrk="1" latinLnBrk="0" hangingPunct="1">
              <a:lnSpc>
                <a:spcPct val="90000"/>
              </a:lnSpc>
              <a:spcBef>
                <a:spcPts val="1200"/>
              </a:spcBef>
            </a:pPr>
            <a:r>
              <a:rPr lang="en-US"/>
              <a:t>Click icon to add chart</a:t>
            </a:r>
          </a:p>
        </p:txBody>
      </p:sp>
    </p:spTree>
    <p:extLst>
      <p:ext uri="{BB962C8B-B14F-4D97-AF65-F5344CB8AC3E}">
        <p14:creationId xmlns:p14="http://schemas.microsoft.com/office/powerpoint/2010/main" val="4022152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1AB51F-4D1D-62E2-01F1-AA09CD212A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BE7C7C8-5EB4-6F33-EA44-2A621086BC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10" name="Slide Number Placeholder 9">
            <a:extLst>
              <a:ext uri="{FF2B5EF4-FFF2-40B4-BE49-F238E27FC236}">
                <a16:creationId xmlns:a16="http://schemas.microsoft.com/office/drawing/2014/main" id="{846AD68E-DAEC-9D6D-3220-444473E97E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Segoe UI" panose="020B0502040204020203" pitchFamily="34" charset="0"/>
                <a:cs typeface="Segoe UI" panose="020B0502040204020203" pitchFamily="34" charset="0"/>
              </a:defRPr>
            </a:lvl1pPr>
          </a:lstStyle>
          <a:p>
            <a:fld id="{DBDE687B-1385-4678-B37F-AB98306ADDAE}" type="slidenum">
              <a:rPr lang="en-AU" smtClean="0"/>
              <a:pPr/>
              <a:t>‹#›</a:t>
            </a:fld>
            <a:endParaRPr lang="en-AU"/>
          </a:p>
        </p:txBody>
      </p:sp>
    </p:spTree>
    <p:extLst>
      <p:ext uri="{BB962C8B-B14F-4D97-AF65-F5344CB8AC3E}">
        <p14:creationId xmlns:p14="http://schemas.microsoft.com/office/powerpoint/2010/main" val="377721384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5" r:id="rId11"/>
    <p:sldLayoutId id="2147483714" r:id="rId12"/>
    <p:sldLayoutId id="2147483720" r:id="rId13"/>
    <p:sldLayoutId id="2147483721" r:id="rId14"/>
    <p:sldLayoutId id="2147483722" r:id="rId15"/>
  </p:sldLayoutIdLst>
  <p:hf hdr="0" ftr="0" dt="0"/>
  <p:txStyles>
    <p:titleStyle>
      <a:lvl1pPr algn="l" defTabSz="914400" rtl="0" eaLnBrk="1" latinLnBrk="0" hangingPunct="1">
        <a:lnSpc>
          <a:spcPct val="90000"/>
        </a:lnSpc>
        <a:spcBef>
          <a:spcPct val="0"/>
        </a:spcBef>
        <a:buNone/>
        <a:defRPr sz="3200" b="1" kern="1200">
          <a:solidFill>
            <a:srgbClr val="002060"/>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2000" b="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100000"/>
        </a:lnSpc>
        <a:spcBef>
          <a:spcPts val="500"/>
        </a:spcBef>
        <a:spcAft>
          <a:spcPts val="600"/>
        </a:spcAft>
        <a:buFont typeface="Arial" panose="020B0604020202020204" pitchFamily="34" charset="0"/>
        <a:buChar char="•"/>
        <a:defRPr sz="1800" b="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Tx/>
        <a:buBlip>
          <a:blip r:embed="rId17">
            <a:extLst>
              <a:ext uri="{96DAC541-7B7A-43D3-8B79-37D633B846F1}">
                <asvg:svgBlip xmlns:asvg="http://schemas.microsoft.com/office/drawing/2016/SVG/main" r:embed="rId18"/>
              </a:ext>
            </a:extLst>
          </a:blip>
        </a:buBlip>
        <a:defRPr sz="18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Tx/>
        <a:buBlip>
          <a:blip r:embed="rId17">
            <a:extLst>
              <a:ext uri="{96DAC541-7B7A-43D3-8B79-37D633B846F1}">
                <asvg:svgBlip xmlns:asvg="http://schemas.microsoft.com/office/drawing/2016/SVG/main" r:embed="rId18"/>
              </a:ext>
            </a:extLst>
          </a:blip>
        </a:buBlip>
        <a:defRPr sz="16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Tx/>
        <a:buBlip>
          <a:blip r:embed="rId17">
            <a:extLst>
              <a:ext uri="{96DAC541-7B7A-43D3-8B79-37D633B846F1}">
                <asvg:svgBlip xmlns:asvg="http://schemas.microsoft.com/office/drawing/2016/SVG/main" r:embed="rId18"/>
              </a:ext>
            </a:extLst>
          </a:blip>
        </a:buBlip>
        <a:defRPr sz="16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2.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C6327-AEAD-DE5F-C4BA-48C96252A130}"/>
              </a:ext>
            </a:extLst>
          </p:cNvPr>
          <p:cNvSpPr>
            <a:spLocks noGrp="1"/>
          </p:cNvSpPr>
          <p:nvPr>
            <p:ph type="ctrTitle"/>
          </p:nvPr>
        </p:nvSpPr>
        <p:spPr>
          <a:xfrm>
            <a:off x="1524000" y="1199543"/>
            <a:ext cx="9144000" cy="1416050"/>
          </a:xfrm>
        </p:spPr>
        <p:txBody>
          <a:bodyPr/>
          <a:lstStyle/>
          <a:p>
            <a:r>
              <a:rPr lang="en-US" dirty="0"/>
              <a:t>EGEDA Update</a:t>
            </a:r>
            <a:br>
              <a:rPr lang="en-US" dirty="0"/>
            </a:br>
            <a:endParaRPr lang="en-US" dirty="0"/>
          </a:p>
        </p:txBody>
      </p:sp>
      <p:sp>
        <p:nvSpPr>
          <p:cNvPr id="6" name="Subtitle 2">
            <a:extLst>
              <a:ext uri="{FF2B5EF4-FFF2-40B4-BE49-F238E27FC236}">
                <a16:creationId xmlns:a16="http://schemas.microsoft.com/office/drawing/2014/main" id="{FCE0BA4D-5AFD-78A4-B80B-E6C4B408CD2F}"/>
              </a:ext>
            </a:extLst>
          </p:cNvPr>
          <p:cNvSpPr txBox="1">
            <a:spLocks/>
          </p:cNvSpPr>
          <p:nvPr/>
        </p:nvSpPr>
        <p:spPr>
          <a:xfrm>
            <a:off x="1524000" y="3657176"/>
            <a:ext cx="9144000" cy="108065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1">
                    <a:lumMod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dirty="0">
                <a:solidFill>
                  <a:srgbClr val="002060"/>
                </a:solidFill>
                <a:latin typeface="Segoe UI" panose="020B0502040204020203" pitchFamily="34" charset="0"/>
                <a:cs typeface="Segoe UI" panose="020B0502040204020203" pitchFamily="34" charset="0"/>
              </a:rPr>
              <a:t>Ms Elvira Torres Gelindon</a:t>
            </a:r>
          </a:p>
          <a:p>
            <a:pPr>
              <a:lnSpc>
                <a:spcPct val="100000"/>
              </a:lnSpc>
              <a:spcBef>
                <a:spcPts val="0"/>
              </a:spcBef>
            </a:pPr>
            <a:r>
              <a:rPr lang="en-US" dirty="0">
                <a:solidFill>
                  <a:srgbClr val="002060"/>
                </a:solidFill>
                <a:latin typeface="Segoe UI" panose="020B0502040204020203" pitchFamily="34" charset="0"/>
                <a:cs typeface="Segoe UI" panose="020B0502040204020203" pitchFamily="34" charset="0"/>
              </a:rPr>
              <a:t>EGEDA Secretariat</a:t>
            </a:r>
          </a:p>
        </p:txBody>
      </p:sp>
      <p:pic>
        <p:nvPicPr>
          <p:cNvPr id="4" name="Picture 3" descr="Logo, icon&#10;&#10;Description automatically generated">
            <a:extLst>
              <a:ext uri="{FF2B5EF4-FFF2-40B4-BE49-F238E27FC236}">
                <a16:creationId xmlns:a16="http://schemas.microsoft.com/office/drawing/2014/main" id="{8E3A029C-58B5-D76E-32E6-BC973A3C715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5985" y="202204"/>
            <a:ext cx="1527721" cy="884474"/>
          </a:xfrm>
          <a:prstGeom prst="rect">
            <a:avLst/>
          </a:prstGeom>
        </p:spPr>
      </p:pic>
      <p:sp>
        <p:nvSpPr>
          <p:cNvPr id="8" name="サブタイトル 2">
            <a:extLst>
              <a:ext uri="{FF2B5EF4-FFF2-40B4-BE49-F238E27FC236}">
                <a16:creationId xmlns:a16="http://schemas.microsoft.com/office/drawing/2014/main" id="{EBC592CE-439C-AD6C-3E2B-C663ECAD19AC}"/>
              </a:ext>
            </a:extLst>
          </p:cNvPr>
          <p:cNvSpPr>
            <a:spLocks noGrp="1"/>
          </p:cNvSpPr>
          <p:nvPr/>
        </p:nvSpPr>
        <p:spPr>
          <a:xfrm>
            <a:off x="1524000" y="2515724"/>
            <a:ext cx="9494982" cy="913276"/>
          </a:xfrm>
          <a:prstGeom prst="rect">
            <a:avLst/>
          </a:prstGeom>
        </p:spPr>
        <p:txBody>
          <a:bodyPr lIns="91440" tIns="45720" rIns="91440" bIns="45720" anchor="t"/>
          <a:lstStyle>
            <a:lvl1pPr marL="0" indent="0" algn="l" defTabSz="914400" rtl="0" eaLnBrk="1" latinLnBrk="0" hangingPunct="1">
              <a:lnSpc>
                <a:spcPct val="80000"/>
              </a:lnSpc>
              <a:spcBef>
                <a:spcPts val="1000"/>
              </a:spcBef>
              <a:buFont typeface="Segoe UI" panose="020B0502040204020203" pitchFamily="34" charset="0"/>
              <a:buNone/>
              <a:defRPr kumimoji="1" sz="1600" b="0" kern="1200">
                <a:solidFill>
                  <a:schemeClr val="accent1">
                    <a:lumMod val="50000"/>
                  </a:schemeClr>
                </a:solidFill>
                <a:effectLst/>
                <a:latin typeface="Segoe UI" panose="020B0502040204020203" pitchFamily="34" charset="0"/>
                <a:ea typeface="Segoe UI" panose="020B0502040204020203" pitchFamily="34" charset="0"/>
                <a:cs typeface="Segoe UI" panose="020B0502040204020203" pitchFamily="34" charset="0"/>
              </a:defRPr>
            </a:lvl1pPr>
            <a:lvl2pPr marL="457200" indent="0" algn="ctr" defTabSz="914400" rtl="0" eaLnBrk="1" latinLnBrk="0" hangingPunct="1">
              <a:lnSpc>
                <a:spcPct val="110000"/>
              </a:lnSpc>
              <a:spcBef>
                <a:spcPts val="500"/>
              </a:spcBef>
              <a:buFont typeface="Segoe UI" panose="020B0502040204020203" pitchFamily="34" charset="0"/>
              <a:buNone/>
              <a:defRPr kumimoji="1" sz="2000" b="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914400" indent="0" algn="ctr" defTabSz="914400" rtl="0" eaLnBrk="1" latinLnBrk="0" hangingPunct="1">
              <a:lnSpc>
                <a:spcPct val="110000"/>
              </a:lnSpc>
              <a:spcBef>
                <a:spcPts val="500"/>
              </a:spcBef>
              <a:buFont typeface="Segoe UI" panose="020B0502040204020203" pitchFamily="34" charset="0"/>
              <a:buNone/>
              <a:defRPr kumimoji="1" sz="1800" b="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371600" indent="0" algn="ctr" defTabSz="914400" rtl="0" eaLnBrk="1" latinLnBrk="0" hangingPunct="1">
              <a:lnSpc>
                <a:spcPct val="110000"/>
              </a:lnSpc>
              <a:spcBef>
                <a:spcPts val="500"/>
              </a:spcBef>
              <a:buFont typeface="Segoe UI" panose="020B0502040204020203" pitchFamily="34" charset="0"/>
              <a:buNone/>
              <a:tabLst>
                <a:tab pos="801688" algn="l"/>
              </a:tabLst>
              <a:defRPr kumimoji="1" sz="1600" b="1" kern="1200">
                <a:solidFill>
                  <a:schemeClr val="tx1"/>
                </a:solidFill>
                <a:latin typeface="Segoe UI" panose="020B0502040204020203" pitchFamily="34" charset="0"/>
                <a:ea typeface="+mn-ea"/>
                <a:cs typeface="Segoe UI" panose="020B0502040204020203" pitchFamily="34" charset="0"/>
              </a:defRPr>
            </a:lvl4pPr>
            <a:lvl5pPr marL="1828800" indent="0" algn="ctr" defTabSz="914400" rtl="0" eaLnBrk="1" latinLnBrk="0" hangingPunct="1">
              <a:lnSpc>
                <a:spcPct val="110000"/>
              </a:lnSpc>
              <a:spcBef>
                <a:spcPts val="500"/>
              </a:spcBef>
              <a:buFont typeface="Segoe UI" panose="020B0502040204020203" pitchFamily="34" charset="0"/>
              <a:buNone/>
              <a:defRPr kumimoji="1" sz="1600" b="1" kern="1200">
                <a:solidFill>
                  <a:schemeClr val="tx1"/>
                </a:solidFill>
                <a:latin typeface="Segoe UI" panose="020B0502040204020203" pitchFamily="34" charset="0"/>
                <a:ea typeface="+mn-ea"/>
                <a:cs typeface="Segoe UI"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10000"/>
              </a:lnSpc>
            </a:pPr>
            <a:r>
              <a:rPr lang="en-US" altLang="ja-JP" sz="2400" b="1" dirty="0"/>
              <a:t>The 65</a:t>
            </a:r>
            <a:r>
              <a:rPr lang="en-US" altLang="ja-JP" sz="2400" b="1" baseline="30000" dirty="0"/>
              <a:t>th</a:t>
            </a:r>
            <a:r>
              <a:rPr lang="en-US" altLang="ja-JP" sz="2400" b="1" dirty="0"/>
              <a:t> APEC EGEEC and 63</a:t>
            </a:r>
            <a:r>
              <a:rPr lang="en-US" altLang="ja-JP" sz="2400" b="1" baseline="30000" dirty="0"/>
              <a:t>rd</a:t>
            </a:r>
            <a:r>
              <a:rPr lang="en-US" altLang="ja-JP" sz="2400" b="1" dirty="0"/>
              <a:t> APEC EGNRET Joint Meeting</a:t>
            </a:r>
            <a:br>
              <a:rPr lang="en-US" altLang="ja-JP" sz="2400" b="1" dirty="0"/>
            </a:br>
            <a:r>
              <a:rPr lang="en-US" altLang="ja-JP" sz="2400" dirty="0"/>
              <a:t>19-20 November 2025 – Seoul, Republic of Korea</a:t>
            </a:r>
          </a:p>
        </p:txBody>
      </p:sp>
    </p:spTree>
    <p:extLst>
      <p:ext uri="{BB962C8B-B14F-4D97-AF65-F5344CB8AC3E}">
        <p14:creationId xmlns:p14="http://schemas.microsoft.com/office/powerpoint/2010/main" val="143620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4337C-1966-BF6F-CA30-B543923F69BC}"/>
              </a:ext>
            </a:extLst>
          </p:cNvPr>
          <p:cNvSpPr>
            <a:spLocks noGrp="1"/>
          </p:cNvSpPr>
          <p:nvPr>
            <p:ph type="title"/>
          </p:nvPr>
        </p:nvSpPr>
        <p:spPr/>
        <p:txBody>
          <a:bodyPr/>
          <a:lstStyle/>
          <a:p>
            <a:r>
              <a:rPr lang="en-US"/>
              <a:t>Performance levels for collecting/reporting energy statistics</a:t>
            </a:r>
          </a:p>
        </p:txBody>
      </p:sp>
      <p:graphicFrame>
        <p:nvGraphicFramePr>
          <p:cNvPr id="5" name="Content Placeholder 4">
            <a:extLst>
              <a:ext uri="{FF2B5EF4-FFF2-40B4-BE49-F238E27FC236}">
                <a16:creationId xmlns:a16="http://schemas.microsoft.com/office/drawing/2014/main" id="{28029DC2-37C1-F505-50EE-993CBD07A0D0}"/>
              </a:ext>
            </a:extLst>
          </p:cNvPr>
          <p:cNvGraphicFramePr>
            <a:graphicFrameLocks noGrp="1"/>
          </p:cNvGraphicFramePr>
          <p:nvPr>
            <p:ph idx="1"/>
          </p:nvPr>
        </p:nvGraphicFramePr>
        <p:xfrm>
          <a:off x="646545" y="971608"/>
          <a:ext cx="10631055" cy="4714240"/>
        </p:xfrm>
        <a:graphic>
          <a:graphicData uri="http://schemas.openxmlformats.org/drawingml/2006/table">
            <a:tbl>
              <a:tblPr firstRow="1" bandRow="1">
                <a:tableStyleId>{5C22544A-7EE6-4342-B048-85BDC9FD1C3A}</a:tableStyleId>
              </a:tblPr>
              <a:tblGrid>
                <a:gridCol w="1137649">
                  <a:extLst>
                    <a:ext uri="{9D8B030D-6E8A-4147-A177-3AD203B41FA5}">
                      <a16:colId xmlns:a16="http://schemas.microsoft.com/office/drawing/2014/main" val="3438944532"/>
                    </a:ext>
                  </a:extLst>
                </a:gridCol>
                <a:gridCol w="9493406">
                  <a:extLst>
                    <a:ext uri="{9D8B030D-6E8A-4147-A177-3AD203B41FA5}">
                      <a16:colId xmlns:a16="http://schemas.microsoft.com/office/drawing/2014/main" val="2840536499"/>
                    </a:ext>
                  </a:extLst>
                </a:gridCol>
              </a:tblGrid>
              <a:tr h="370840">
                <a:tc>
                  <a:txBody>
                    <a:bodyPr/>
                    <a:lstStyle/>
                    <a:p>
                      <a:pPr algn="ctr"/>
                      <a:r>
                        <a:rPr lang="en-US"/>
                        <a:t>Level</a:t>
                      </a:r>
                    </a:p>
                  </a:txBody>
                  <a:tcPr/>
                </a:tc>
                <a:tc>
                  <a:txBody>
                    <a:bodyPr/>
                    <a:lstStyle/>
                    <a:p>
                      <a:r>
                        <a:rPr lang="en-US"/>
                        <a:t>   Performance</a:t>
                      </a:r>
                    </a:p>
                  </a:txBody>
                  <a:tcPr/>
                </a:tc>
                <a:extLst>
                  <a:ext uri="{0D108BD9-81ED-4DB2-BD59-A6C34878D82A}">
                    <a16:rowId xmlns:a16="http://schemas.microsoft.com/office/drawing/2014/main" val="2225488610"/>
                  </a:ext>
                </a:extLst>
              </a:tr>
              <a:tr h="370840">
                <a:tc>
                  <a:txBody>
                    <a:bodyPr/>
                    <a:lstStyle/>
                    <a:p>
                      <a:pPr algn="ctr"/>
                      <a:r>
                        <a:rPr lang="en-US"/>
                        <a:t>1</a:t>
                      </a:r>
                    </a:p>
                  </a:txBody>
                  <a:tcPr/>
                </a:tc>
                <a:tc>
                  <a:txBody>
                    <a:bodyPr/>
                    <a:lstStyle/>
                    <a:p>
                      <a:pPr marL="285750" indent="-285750">
                        <a:buFont typeface="Arial" panose="020B0604020202020204" pitchFamily="34" charset="0"/>
                        <a:buChar char="•"/>
                      </a:pPr>
                      <a:r>
                        <a:rPr lang="en-US" sz="1500"/>
                        <a:t>Economy collects energy production data for administrative purposes (e.g., managing private oil and gas companies) </a:t>
                      </a:r>
                    </a:p>
                    <a:p>
                      <a:pPr marL="285750" indent="-285750">
                        <a:buFont typeface="Arial" panose="020B0604020202020204" pitchFamily="34" charset="0"/>
                        <a:buChar char="•"/>
                      </a:pPr>
                      <a:r>
                        <a:rPr lang="en-US" sz="1500"/>
                        <a:t>Electricity data (only that collected by the state electricity company); no estimates of renewable energy production</a:t>
                      </a:r>
                    </a:p>
                    <a:p>
                      <a:pPr marL="285750" indent="-285750">
                        <a:buFont typeface="Arial" panose="020B0604020202020204" pitchFamily="34" charset="0"/>
                        <a:buChar char="•"/>
                      </a:pPr>
                      <a:r>
                        <a:rPr lang="en-US" sz="1500"/>
                        <a:t>Economy does not compile energy statistics/balances; does not complete APEC annual energy collection templates.</a:t>
                      </a:r>
                    </a:p>
                  </a:txBody>
                  <a:tcPr/>
                </a:tc>
                <a:extLst>
                  <a:ext uri="{0D108BD9-81ED-4DB2-BD59-A6C34878D82A}">
                    <a16:rowId xmlns:a16="http://schemas.microsoft.com/office/drawing/2014/main" val="2887232716"/>
                  </a:ext>
                </a:extLst>
              </a:tr>
              <a:tr h="370840">
                <a:tc>
                  <a:txBody>
                    <a:bodyPr/>
                    <a:lstStyle/>
                    <a:p>
                      <a:pPr algn="ctr"/>
                      <a:r>
                        <a:rPr lang="en-US"/>
                        <a:t>2</a:t>
                      </a:r>
                    </a:p>
                  </a:txBody>
                  <a:tcPr/>
                </a:tc>
                <a:tc>
                  <a:txBody>
                    <a:bodyPr/>
                    <a:lstStyle/>
                    <a:p>
                      <a:pPr marL="285750" indent="-285750">
                        <a:buFont typeface="Arial" panose="020B0604020202020204" pitchFamily="34" charset="0"/>
                        <a:buChar char="•"/>
                      </a:pPr>
                      <a:r>
                        <a:rPr lang="en-US" sz="1500"/>
                        <a:t>Collects energy data from administrative sources; energy balances are incomplete</a:t>
                      </a:r>
                    </a:p>
                    <a:p>
                      <a:pPr marL="285750" indent="-285750">
                        <a:buFont typeface="Arial" panose="020B0604020202020204" pitchFamily="34" charset="0"/>
                        <a:buChar char="•"/>
                      </a:pPr>
                      <a:r>
                        <a:rPr lang="en-US" sz="1500"/>
                        <a:t>Energy consumption data are aggregated and limited to major sectors (i.e., industry, transportation, buildings, etc.)</a:t>
                      </a:r>
                    </a:p>
                    <a:p>
                      <a:pPr marL="285750" indent="-285750">
                        <a:buFont typeface="Arial" panose="020B0604020202020204" pitchFamily="34" charset="0"/>
                        <a:buChar char="•"/>
                      </a:pPr>
                      <a:r>
                        <a:rPr lang="en-US" sz="1500"/>
                        <a:t>Economy does not complete the APEC annual energy data collection templates</a:t>
                      </a:r>
                    </a:p>
                  </a:txBody>
                  <a:tcPr/>
                </a:tc>
                <a:extLst>
                  <a:ext uri="{0D108BD9-81ED-4DB2-BD59-A6C34878D82A}">
                    <a16:rowId xmlns:a16="http://schemas.microsoft.com/office/drawing/2014/main" val="2713295680"/>
                  </a:ext>
                </a:extLst>
              </a:tr>
              <a:tr h="370840">
                <a:tc>
                  <a:txBody>
                    <a:bodyPr/>
                    <a:lstStyle/>
                    <a:p>
                      <a:pPr algn="ctr"/>
                      <a:r>
                        <a:rPr lang="en-US"/>
                        <a:t>3</a:t>
                      </a:r>
                    </a:p>
                  </a:txBody>
                  <a:tcPr/>
                </a:tc>
                <a:tc>
                  <a:txBody>
                    <a:bodyPr/>
                    <a:lstStyle/>
                    <a:p>
                      <a:pPr marL="285750" indent="-285750">
                        <a:buFont typeface="Arial" panose="020B0604020202020204" pitchFamily="34" charset="0"/>
                        <a:buChar char="•"/>
                      </a:pPr>
                      <a:r>
                        <a:rPr lang="en-US" sz="1500"/>
                        <a:t>Collects energy data from administrative sources; energy balances are incomplete</a:t>
                      </a:r>
                    </a:p>
                    <a:p>
                      <a:pPr marL="285750" indent="-285750">
                        <a:buFont typeface="Arial" panose="020B0604020202020204" pitchFamily="34" charset="0"/>
                        <a:buChar char="•"/>
                      </a:pPr>
                      <a:r>
                        <a:rPr lang="en-US" sz="1500"/>
                        <a:t>Some energy consumption data are categorized by subsectors; no end-use data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a:t>Does not complete the APEC annual energy data collection templates</a:t>
                      </a:r>
                    </a:p>
                  </a:txBody>
                  <a:tcPr/>
                </a:tc>
                <a:extLst>
                  <a:ext uri="{0D108BD9-81ED-4DB2-BD59-A6C34878D82A}">
                    <a16:rowId xmlns:a16="http://schemas.microsoft.com/office/drawing/2014/main" val="3456686507"/>
                  </a:ext>
                </a:extLst>
              </a:tr>
              <a:tr h="370840">
                <a:tc>
                  <a:txBody>
                    <a:bodyPr/>
                    <a:lstStyle/>
                    <a:p>
                      <a:pPr algn="ctr"/>
                      <a:r>
                        <a:rPr lang="en-US"/>
                        <a:t>4</a:t>
                      </a:r>
                    </a:p>
                  </a:txBody>
                  <a:tcPr/>
                </a:tc>
                <a:tc>
                  <a:txBody>
                    <a:bodyPr/>
                    <a:lstStyle/>
                    <a:p>
                      <a:pPr marL="285750" indent="-285750">
                        <a:buFont typeface="Arial" panose="020B0604020202020204" pitchFamily="34" charset="0"/>
                        <a:buChar char="•"/>
                      </a:pPr>
                      <a:r>
                        <a:rPr lang="en-US" sz="1500"/>
                        <a:t>Collects energy data from administrative sources; energy balances are largely complete</a:t>
                      </a:r>
                    </a:p>
                    <a:p>
                      <a:pPr marL="285750" indent="-285750">
                        <a:buFont typeface="Arial" panose="020B0604020202020204" pitchFamily="34" charset="0"/>
                        <a:buChar char="•"/>
                      </a:pPr>
                      <a:r>
                        <a:rPr lang="en-US" sz="1500"/>
                        <a:t>Energy consumption data are broken down into subsectors</a:t>
                      </a:r>
                    </a:p>
                    <a:p>
                      <a:pPr marL="285750" indent="-285750">
                        <a:buFont typeface="Arial" panose="020B0604020202020204" pitchFamily="34" charset="0"/>
                        <a:buChar char="•"/>
                      </a:pPr>
                      <a:r>
                        <a:rPr lang="en-US" sz="1500"/>
                        <a:t>Conducts end-use energy consumption surveys; but does not submit end-use data in the APEC EEI template</a:t>
                      </a:r>
                    </a:p>
                    <a:p>
                      <a:pPr marL="285750" indent="-285750">
                        <a:buFont typeface="Arial" panose="020B0604020202020204" pitchFamily="34" charset="0"/>
                        <a:buChar char="•"/>
                      </a:pPr>
                      <a:r>
                        <a:rPr lang="en-US" sz="1500"/>
                        <a:t>Completes the APEC annual energy data collection templates</a:t>
                      </a:r>
                    </a:p>
                  </a:txBody>
                  <a:tcPr/>
                </a:tc>
                <a:extLst>
                  <a:ext uri="{0D108BD9-81ED-4DB2-BD59-A6C34878D82A}">
                    <a16:rowId xmlns:a16="http://schemas.microsoft.com/office/drawing/2014/main" val="1052595050"/>
                  </a:ext>
                </a:extLst>
              </a:tr>
              <a:tr h="370840">
                <a:tc>
                  <a:txBody>
                    <a:bodyPr/>
                    <a:lstStyle/>
                    <a:p>
                      <a:pPr algn="ctr"/>
                      <a:r>
                        <a:rPr lang="en-US"/>
                        <a:t>5</a:t>
                      </a:r>
                    </a:p>
                  </a:txBody>
                  <a:tcPr/>
                </a:tc>
                <a:tc>
                  <a:txBody>
                    <a:bodyPr/>
                    <a:lstStyle/>
                    <a:p>
                      <a:pPr marL="285750" indent="-285750">
                        <a:buFont typeface="Arial" panose="020B0604020202020204" pitchFamily="34" charset="0"/>
                        <a:buChar char="•"/>
                      </a:pPr>
                      <a:r>
                        <a:rPr lang="en-US" sz="1500"/>
                        <a:t>Collects energy data from administrative sources; prepares complete and accurate energy balances </a:t>
                      </a:r>
                    </a:p>
                    <a:p>
                      <a:pPr marL="285750" indent="-285750">
                        <a:buFont typeface="Arial" panose="020B0604020202020204" pitchFamily="34" charset="0"/>
                        <a:buChar char="•"/>
                      </a:pPr>
                      <a:r>
                        <a:rPr lang="en-US" sz="1500"/>
                        <a:t>Categorizes energy consumption data by subsector</a:t>
                      </a:r>
                    </a:p>
                    <a:p>
                      <a:pPr marL="285750" indent="-285750">
                        <a:buFont typeface="Arial" panose="020B0604020202020204" pitchFamily="34" charset="0"/>
                        <a:buChar char="•"/>
                      </a:pPr>
                      <a:r>
                        <a:rPr lang="en-US" sz="1500"/>
                        <a:t>Conducts end-use energy consumption surveys; submits end-use energy consumption data in the APEC EEI template</a:t>
                      </a:r>
                    </a:p>
                    <a:p>
                      <a:pPr marL="285750" indent="-285750">
                        <a:buFont typeface="Arial" panose="020B0604020202020204" pitchFamily="34" charset="0"/>
                        <a:buChar char="•"/>
                      </a:pPr>
                      <a:r>
                        <a:rPr lang="en-US" sz="1500"/>
                        <a:t>Completes the APEC annual energy data collection templates</a:t>
                      </a:r>
                    </a:p>
                  </a:txBody>
                  <a:tcPr/>
                </a:tc>
                <a:extLst>
                  <a:ext uri="{0D108BD9-81ED-4DB2-BD59-A6C34878D82A}">
                    <a16:rowId xmlns:a16="http://schemas.microsoft.com/office/drawing/2014/main" val="401071472"/>
                  </a:ext>
                </a:extLst>
              </a:tr>
            </a:tbl>
          </a:graphicData>
        </a:graphic>
      </p:graphicFrame>
      <p:sp>
        <p:nvSpPr>
          <p:cNvPr id="4" name="Slide Number Placeholder 3">
            <a:extLst>
              <a:ext uri="{FF2B5EF4-FFF2-40B4-BE49-F238E27FC236}">
                <a16:creationId xmlns:a16="http://schemas.microsoft.com/office/drawing/2014/main" id="{085A4AD5-FE66-E8D6-3868-B3D7DB37595D}"/>
              </a:ext>
            </a:extLst>
          </p:cNvPr>
          <p:cNvSpPr>
            <a:spLocks noGrp="1"/>
          </p:cNvSpPr>
          <p:nvPr>
            <p:ph type="sldNum" sz="quarter" idx="12"/>
          </p:nvPr>
        </p:nvSpPr>
        <p:spPr/>
        <p:txBody>
          <a:bodyPr/>
          <a:lstStyle/>
          <a:p>
            <a:fld id="{69F6399B-E970-48CA-821C-EAB94E252A21}" type="slidenum">
              <a:rPr lang="en-AU" smtClean="0"/>
              <a:t>10</a:t>
            </a:fld>
            <a:endParaRPr lang="en-AU"/>
          </a:p>
        </p:txBody>
      </p:sp>
    </p:spTree>
    <p:extLst>
      <p:ext uri="{BB962C8B-B14F-4D97-AF65-F5344CB8AC3E}">
        <p14:creationId xmlns:p14="http://schemas.microsoft.com/office/powerpoint/2010/main" val="1852728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CFB03D7-1F7C-DAD5-022E-1A5F3C8F75CA}"/>
              </a:ext>
            </a:extLst>
          </p:cNvPr>
          <p:cNvSpPr>
            <a:spLocks noGrp="1"/>
          </p:cNvSpPr>
          <p:nvPr>
            <p:ph type="sldNum" sz="quarter" idx="12"/>
          </p:nvPr>
        </p:nvSpPr>
        <p:spPr/>
        <p:txBody>
          <a:bodyPr/>
          <a:lstStyle/>
          <a:p>
            <a:fld id="{69F6399B-E970-48CA-821C-EAB94E252A21}" type="slidenum">
              <a:rPr lang="en-AU" smtClean="0"/>
              <a:t>11</a:t>
            </a:fld>
            <a:endParaRPr lang="en-AU"/>
          </a:p>
        </p:txBody>
      </p:sp>
      <p:sp>
        <p:nvSpPr>
          <p:cNvPr id="13" name="Text Placeholder 12">
            <a:extLst>
              <a:ext uri="{FF2B5EF4-FFF2-40B4-BE49-F238E27FC236}">
                <a16:creationId xmlns:a16="http://schemas.microsoft.com/office/drawing/2014/main" id="{806C4A34-E6D9-9AE7-50DA-14212562A9E7}"/>
              </a:ext>
            </a:extLst>
          </p:cNvPr>
          <p:cNvSpPr>
            <a:spLocks noGrp="1"/>
          </p:cNvSpPr>
          <p:nvPr>
            <p:ph type="body" sz="quarter" idx="16"/>
          </p:nvPr>
        </p:nvSpPr>
        <p:spPr>
          <a:xfrm>
            <a:off x="669036" y="5102162"/>
            <a:ext cx="10853928" cy="953142"/>
          </a:xfrm>
        </p:spPr>
        <p:txBody>
          <a:bodyPr>
            <a:normAutofit fontScale="85000" lnSpcReduction="10000"/>
          </a:bodyPr>
          <a:lstStyle/>
          <a:p>
            <a:pPr marL="342900" indent="-342900" algn="l">
              <a:buFont typeface="Wingdings" panose="05000000000000000000" pitchFamily="2" charset="2"/>
              <a:buChar char="v"/>
            </a:pPr>
            <a:r>
              <a:rPr lang="en-US"/>
              <a:t>Majority of the members are not able to complete the APEC annual energy data collection templates.</a:t>
            </a:r>
          </a:p>
          <a:p>
            <a:pPr marL="342900" indent="-342900" algn="l">
              <a:buFont typeface="Wingdings" panose="05000000000000000000" pitchFamily="2" charset="2"/>
              <a:buChar char="v"/>
            </a:pPr>
            <a:r>
              <a:rPr lang="en-US"/>
              <a:t>Most of the data submitted does not reflect the preferred degree of granularity for energy use  (fuel by end-use)</a:t>
            </a:r>
            <a:endParaRPr lang="en-AU"/>
          </a:p>
        </p:txBody>
      </p:sp>
      <p:sp>
        <p:nvSpPr>
          <p:cNvPr id="2" name="Title 1">
            <a:extLst>
              <a:ext uri="{FF2B5EF4-FFF2-40B4-BE49-F238E27FC236}">
                <a16:creationId xmlns:a16="http://schemas.microsoft.com/office/drawing/2014/main" id="{37AE20B6-7DE8-F771-56DD-C864380FEF80}"/>
              </a:ext>
            </a:extLst>
          </p:cNvPr>
          <p:cNvSpPr>
            <a:spLocks noGrp="1"/>
          </p:cNvSpPr>
          <p:nvPr>
            <p:ph type="title"/>
          </p:nvPr>
        </p:nvSpPr>
        <p:spPr/>
        <p:txBody>
          <a:bodyPr/>
          <a:lstStyle/>
          <a:p>
            <a:r>
              <a:rPr lang="en-US"/>
              <a:t>Currently a wide range of collection and reporting capabilities </a:t>
            </a:r>
          </a:p>
        </p:txBody>
      </p:sp>
      <p:graphicFrame>
        <p:nvGraphicFramePr>
          <p:cNvPr id="14" name="Chart Placeholder 13">
            <a:extLst>
              <a:ext uri="{FF2B5EF4-FFF2-40B4-BE49-F238E27FC236}">
                <a16:creationId xmlns:a16="http://schemas.microsoft.com/office/drawing/2014/main" id="{B8DD8B1D-EBFF-7DCD-FB1C-3A45844387E2}"/>
              </a:ext>
            </a:extLst>
          </p:cNvPr>
          <p:cNvGraphicFramePr>
            <a:graphicFrameLocks noGrp="1"/>
          </p:cNvGraphicFramePr>
          <p:nvPr>
            <p:ph type="chart" sz="quarter" idx="14"/>
          </p:nvPr>
        </p:nvGraphicFramePr>
        <p:xfrm>
          <a:off x="1299187" y="1222601"/>
          <a:ext cx="8229600" cy="37290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78733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E0CD9B-F356-0715-1D1D-33A9F1329839}"/>
              </a:ext>
            </a:extLst>
          </p:cNvPr>
          <p:cNvSpPr>
            <a:spLocks noGrp="1"/>
          </p:cNvSpPr>
          <p:nvPr>
            <p:ph type="sldNum" sz="quarter" idx="12"/>
          </p:nvPr>
        </p:nvSpPr>
        <p:spPr/>
        <p:txBody>
          <a:bodyPr/>
          <a:lstStyle/>
          <a:p>
            <a:fld id="{69F6399B-E970-48CA-821C-EAB94E252A21}" type="slidenum">
              <a:rPr lang="en-AU" smtClean="0"/>
              <a:t>12</a:t>
            </a:fld>
            <a:endParaRPr lang="en-AU"/>
          </a:p>
        </p:txBody>
      </p:sp>
      <p:sp>
        <p:nvSpPr>
          <p:cNvPr id="3" name="Title 2">
            <a:extLst>
              <a:ext uri="{FF2B5EF4-FFF2-40B4-BE49-F238E27FC236}">
                <a16:creationId xmlns:a16="http://schemas.microsoft.com/office/drawing/2014/main" id="{9838FFF4-77B2-6B75-9AB9-4EF4377151D7}"/>
              </a:ext>
            </a:extLst>
          </p:cNvPr>
          <p:cNvSpPr>
            <a:spLocks noGrp="1"/>
          </p:cNvSpPr>
          <p:nvPr>
            <p:ph type="title"/>
          </p:nvPr>
        </p:nvSpPr>
        <p:spPr/>
        <p:txBody>
          <a:bodyPr/>
          <a:lstStyle/>
          <a:p>
            <a:r>
              <a:rPr lang="en-US"/>
              <a:t>International cooperation</a:t>
            </a:r>
            <a:endParaRPr lang="en-GB"/>
          </a:p>
        </p:txBody>
      </p:sp>
    </p:spTree>
    <p:extLst>
      <p:ext uri="{BB962C8B-B14F-4D97-AF65-F5344CB8AC3E}">
        <p14:creationId xmlns:p14="http://schemas.microsoft.com/office/powerpoint/2010/main" val="3114071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0792F5-177F-B476-213A-CF46CE3EE7C0}"/>
              </a:ext>
            </a:extLst>
          </p:cNvPr>
          <p:cNvSpPr>
            <a:spLocks noGrp="1"/>
          </p:cNvSpPr>
          <p:nvPr>
            <p:ph type="title"/>
          </p:nvPr>
        </p:nvSpPr>
        <p:spPr/>
        <p:txBody>
          <a:bodyPr/>
          <a:lstStyle/>
          <a:p>
            <a:r>
              <a:rPr kumimoji="1" lang="en-US" altLang="ja-JP"/>
              <a:t>Secretariat’s participation in international meetings</a:t>
            </a:r>
            <a:endParaRPr kumimoji="1" lang="ja-JP" altLang="en-US"/>
          </a:p>
        </p:txBody>
      </p:sp>
      <p:sp>
        <p:nvSpPr>
          <p:cNvPr id="3" name="コンテンツ プレースホルダー 2">
            <a:extLst>
              <a:ext uri="{FF2B5EF4-FFF2-40B4-BE49-F238E27FC236}">
                <a16:creationId xmlns:a16="http://schemas.microsoft.com/office/drawing/2014/main" id="{173D6847-A773-0DC2-E0FD-34ED0896FDD0}"/>
              </a:ext>
            </a:extLst>
          </p:cNvPr>
          <p:cNvSpPr>
            <a:spLocks noGrp="1"/>
          </p:cNvSpPr>
          <p:nvPr>
            <p:ph idx="1"/>
          </p:nvPr>
        </p:nvSpPr>
        <p:spPr>
          <a:xfrm>
            <a:off x="698500" y="1168434"/>
            <a:ext cx="10340975" cy="4521131"/>
          </a:xfrm>
        </p:spPr>
        <p:txBody>
          <a:bodyPr vert="horz" lIns="91440" tIns="45720" rIns="91440" bIns="45720" rtlCol="0" anchor="t">
            <a:noAutofit/>
          </a:bodyPr>
          <a:lstStyle/>
          <a:p>
            <a:pPr marL="274320" indent="-457200">
              <a:lnSpc>
                <a:spcPct val="110000"/>
              </a:lnSpc>
              <a:spcBef>
                <a:spcPts val="500"/>
              </a:spcBef>
              <a:spcAft>
                <a:spcPts val="1200"/>
              </a:spcAft>
              <a:buClr>
                <a:srgbClr val="0F0957"/>
              </a:buClr>
              <a:buSzPct val="100000"/>
              <a:buAutoNum type="arabicPeriod"/>
              <a:defRPr/>
            </a:pPr>
            <a:r>
              <a:rPr lang="en-US" altLang="ja-JP" dirty="0">
                <a:solidFill>
                  <a:prstClr val="black"/>
                </a:solidFill>
                <a:latin typeface="Segoe UI"/>
                <a:ea typeface="游ゴシック"/>
                <a:cs typeface="Segoe UI"/>
              </a:rPr>
              <a:t>JODI Inter-secretariat working group (ISWG) meeting (10 September 2025, online).</a:t>
            </a:r>
          </a:p>
          <a:p>
            <a:pPr marL="457200" indent="-457200">
              <a:lnSpc>
                <a:spcPct val="110000"/>
              </a:lnSpc>
              <a:spcBef>
                <a:spcPts val="500"/>
              </a:spcBef>
              <a:spcAft>
                <a:spcPts val="1200"/>
              </a:spcAft>
              <a:buClr>
                <a:srgbClr val="0F0957"/>
              </a:buClr>
              <a:buSzPct val="100000"/>
              <a:buAutoNum type="arabicPeriod"/>
              <a:defRPr/>
            </a:pPr>
            <a:r>
              <a:rPr lang="en-US" dirty="0">
                <a:solidFill>
                  <a:prstClr val="black"/>
                </a:solidFill>
                <a:latin typeface="Segoe UI"/>
                <a:ea typeface="游ゴシック"/>
                <a:cs typeface="Segoe UI"/>
              </a:rPr>
              <a:t>JODI Energy Market Transparency Seminar on Global Perspectives on Energy Market Transparency and Energy Data Reporting: JODI and Beyond (25 November 2025, Riyadh, Saudi Arabia).</a:t>
            </a:r>
          </a:p>
          <a:p>
            <a:pPr marL="457200" indent="-457200">
              <a:lnSpc>
                <a:spcPct val="110000"/>
              </a:lnSpc>
              <a:spcBef>
                <a:spcPts val="500"/>
              </a:spcBef>
              <a:spcAft>
                <a:spcPts val="1200"/>
              </a:spcAft>
              <a:buClr>
                <a:srgbClr val="0F0957"/>
              </a:buClr>
              <a:buSzPct val="100000"/>
              <a:buAutoNum type="arabicPeriod"/>
              <a:defRPr/>
            </a:pPr>
            <a:r>
              <a:rPr lang="en-US" altLang="ja-JP" dirty="0">
                <a:solidFill>
                  <a:prstClr val="black"/>
                </a:solidFill>
                <a:latin typeface="Segoe UI"/>
                <a:ea typeface="游ゴシック"/>
                <a:cs typeface="Segoe UI"/>
              </a:rPr>
              <a:t>Task</a:t>
            </a:r>
            <a:r>
              <a:rPr kumimoji="1" lang="en-US" altLang="ja-JP" i="0" u="none" strike="noStrike" kern="1200" cap="none" spc="0" normalizeH="0" baseline="0" noProof="0" dirty="0">
                <a:ln>
                  <a:noFill/>
                </a:ln>
                <a:solidFill>
                  <a:prstClr val="black"/>
                </a:solidFill>
                <a:effectLst/>
                <a:uLnTx/>
                <a:uFillTx/>
                <a:latin typeface="Segoe UI"/>
                <a:ea typeface="游ゴシック"/>
                <a:cs typeface="Segoe UI"/>
              </a:rPr>
              <a:t> Team for the Revision of Standard International Energy Classification (TT-SIEC) under International Energy Statistics Working Group (</a:t>
            </a:r>
            <a:r>
              <a:rPr kumimoji="1" lang="en-US" altLang="ja-JP" i="0" u="none" strike="noStrike" kern="1200" cap="none" spc="0" normalizeH="0" baseline="0" noProof="0" dirty="0" err="1">
                <a:ln>
                  <a:noFill/>
                </a:ln>
                <a:solidFill>
                  <a:prstClr val="black"/>
                </a:solidFill>
                <a:effectLst/>
                <a:uLnTx/>
                <a:uFillTx/>
                <a:latin typeface="Segoe UI"/>
                <a:ea typeface="游ゴシック"/>
                <a:cs typeface="Segoe UI"/>
              </a:rPr>
              <a:t>InterEnerStat</a:t>
            </a:r>
            <a:r>
              <a:rPr kumimoji="1" lang="en-US" altLang="ja-JP" i="0" u="none" strike="noStrike" kern="1200" cap="none" spc="0" normalizeH="0" baseline="0" noProof="0" dirty="0">
                <a:ln>
                  <a:noFill/>
                </a:ln>
                <a:solidFill>
                  <a:prstClr val="black"/>
                </a:solidFill>
                <a:effectLst/>
                <a:uLnTx/>
                <a:uFillTx/>
                <a:latin typeface="Segoe UI"/>
                <a:ea typeface="游ゴシック"/>
                <a:cs typeface="Segoe UI"/>
              </a:rPr>
              <a:t>) (approximately once every two months, online).</a:t>
            </a:r>
          </a:p>
          <a:p>
            <a:pPr marL="457200" indent="-457200">
              <a:lnSpc>
                <a:spcPct val="110000"/>
              </a:lnSpc>
              <a:spcBef>
                <a:spcPts val="500"/>
              </a:spcBef>
              <a:spcAft>
                <a:spcPts val="1200"/>
              </a:spcAft>
              <a:buClr>
                <a:srgbClr val="0F0957"/>
              </a:buClr>
              <a:buSzPct val="100000"/>
              <a:buAutoNum type="arabicPeriod"/>
              <a:defRPr/>
            </a:pPr>
            <a:r>
              <a:rPr lang="en-US" dirty="0">
                <a:solidFill>
                  <a:prstClr val="black"/>
                </a:solidFill>
                <a:latin typeface="Segoe UI"/>
                <a:ea typeface="游ゴシック"/>
                <a:cs typeface="Segoe UI"/>
              </a:rPr>
              <a:t>Committee on Energy Statistics (11-12 November 2025, online), regular meetings between the IEA and various energy statistics organizations</a:t>
            </a:r>
            <a:r>
              <a:rPr kumimoji="1" lang="en-US" dirty="0">
                <a:solidFill>
                  <a:prstClr val="black"/>
                </a:solidFill>
                <a:latin typeface="Segoe UI"/>
                <a:ea typeface="游ゴシック"/>
                <a:cs typeface="Segoe UI"/>
              </a:rPr>
              <a:t>, to discuss updates on energy statistics.</a:t>
            </a:r>
            <a:endParaRPr lang="en-US" dirty="0">
              <a:solidFill>
                <a:prstClr val="black"/>
              </a:solidFill>
              <a:latin typeface="Segoe UI"/>
              <a:ea typeface="游ゴシック"/>
              <a:cs typeface="Segoe UI"/>
            </a:endParaRPr>
          </a:p>
        </p:txBody>
      </p:sp>
      <p:sp>
        <p:nvSpPr>
          <p:cNvPr id="4" name="スライド番号プレースホルダー 3">
            <a:extLst>
              <a:ext uri="{FF2B5EF4-FFF2-40B4-BE49-F238E27FC236}">
                <a16:creationId xmlns:a16="http://schemas.microsoft.com/office/drawing/2014/main" id="{FA97E7C4-32F0-26B5-2A6C-BBFFC143FF91}"/>
              </a:ext>
            </a:extLst>
          </p:cNvPr>
          <p:cNvSpPr>
            <a:spLocks noGrp="1"/>
          </p:cNvSpPr>
          <p:nvPr>
            <p:ph type="sldNum" sz="quarter" idx="12"/>
          </p:nvPr>
        </p:nvSpPr>
        <p:spPr/>
        <p:txBody>
          <a:bodyPr/>
          <a:lstStyle/>
          <a:p>
            <a:fld id="{69F6399B-E970-48CA-821C-EAB94E252A21}" type="slidenum">
              <a:rPr lang="en-AU" smtClean="0"/>
              <a:t>13</a:t>
            </a:fld>
            <a:endParaRPr lang="en-AU"/>
          </a:p>
        </p:txBody>
      </p:sp>
    </p:spTree>
    <p:extLst>
      <p:ext uri="{BB962C8B-B14F-4D97-AF65-F5344CB8AC3E}">
        <p14:creationId xmlns:p14="http://schemas.microsoft.com/office/powerpoint/2010/main" val="623478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27606-84D0-71FF-02DB-93209451DA0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E42BC68-41F9-6335-8383-72111DCE1A2F}"/>
              </a:ext>
            </a:extLst>
          </p:cNvPr>
          <p:cNvSpPr>
            <a:spLocks noGrp="1"/>
          </p:cNvSpPr>
          <p:nvPr>
            <p:ph type="title"/>
          </p:nvPr>
        </p:nvSpPr>
        <p:spPr/>
        <p:txBody>
          <a:bodyPr/>
          <a:lstStyle/>
          <a:p>
            <a:r>
              <a:rPr kumimoji="1" lang="en-US" altLang="ja-JP" dirty="0"/>
              <a:t>Results of TT-SIEC discussions</a:t>
            </a:r>
            <a:endParaRPr kumimoji="1" lang="ja-JP" altLang="en-US" dirty="0"/>
          </a:p>
        </p:txBody>
      </p:sp>
      <p:sp>
        <p:nvSpPr>
          <p:cNvPr id="3" name="コンテンツ プレースホルダー 2">
            <a:extLst>
              <a:ext uri="{FF2B5EF4-FFF2-40B4-BE49-F238E27FC236}">
                <a16:creationId xmlns:a16="http://schemas.microsoft.com/office/drawing/2014/main" id="{0B0B82B7-685E-D3B3-4DA0-9C006DE3A7EC}"/>
              </a:ext>
            </a:extLst>
          </p:cNvPr>
          <p:cNvSpPr>
            <a:spLocks noGrp="1"/>
          </p:cNvSpPr>
          <p:nvPr>
            <p:ph idx="1"/>
          </p:nvPr>
        </p:nvSpPr>
        <p:spPr>
          <a:xfrm>
            <a:off x="431800" y="954157"/>
            <a:ext cx="11328400" cy="5402193"/>
          </a:xfrm>
        </p:spPr>
        <p:txBody>
          <a:bodyPr vert="horz" lIns="91440" tIns="45720" rIns="91440" bIns="45720" rtlCol="0" anchor="t">
            <a:noAutofit/>
          </a:bodyPr>
          <a:lstStyle/>
          <a:p>
            <a:pPr marL="457200" indent="-457200">
              <a:lnSpc>
                <a:spcPct val="110000"/>
              </a:lnSpc>
              <a:spcBef>
                <a:spcPts val="500"/>
              </a:spcBef>
              <a:buClr>
                <a:srgbClr val="0F0957"/>
              </a:buClr>
              <a:buSzPct val="100000"/>
              <a:buFont typeface="Wingdings" panose="020B0604020202020204" pitchFamily="34" charset="0"/>
              <a:buChar char="q"/>
              <a:defRPr/>
            </a:pPr>
            <a:r>
              <a:rPr kumimoji="1" lang="en-US" sz="2400" dirty="0">
                <a:solidFill>
                  <a:prstClr val="black"/>
                </a:solidFill>
                <a:latin typeface="Segoe UI"/>
                <a:ea typeface="游ゴシック"/>
                <a:cs typeface="Segoe UI"/>
              </a:rPr>
              <a:t>The TT-SIEC has finalized its proposed SIEC revisions for global consultation; revisions include:</a:t>
            </a:r>
          </a:p>
          <a:p>
            <a:pPr marL="914400" lvl="2" indent="-342900">
              <a:lnSpc>
                <a:spcPct val="110000"/>
              </a:lnSpc>
              <a:spcBef>
                <a:spcPts val="500"/>
              </a:spcBef>
              <a:buClr>
                <a:srgbClr val="0F0957"/>
              </a:buClr>
              <a:buSzPct val="100000"/>
              <a:buFont typeface="Arial" panose="020B0604020202020204" pitchFamily="34" charset="0"/>
              <a:buChar char="•"/>
              <a:defRPr/>
            </a:pPr>
            <a:r>
              <a:rPr kumimoji="1" lang="en-US" sz="2400" dirty="0">
                <a:solidFill>
                  <a:prstClr val="black"/>
                </a:solidFill>
                <a:latin typeface="Segoe UI"/>
                <a:ea typeface="游ゴシック"/>
                <a:cs typeface="Segoe UI"/>
              </a:rPr>
              <a:t>Conventional and non-conventional crude oils are put under 1 section</a:t>
            </a:r>
          </a:p>
          <a:p>
            <a:pPr marL="914400" lvl="2" indent="-342900">
              <a:lnSpc>
                <a:spcPct val="110000"/>
              </a:lnSpc>
              <a:spcBef>
                <a:spcPts val="500"/>
              </a:spcBef>
              <a:buClr>
                <a:srgbClr val="0F0957"/>
              </a:buClr>
              <a:buSzPct val="100000"/>
              <a:buFont typeface="Arial" panose="020B0604020202020204" pitchFamily="34" charset="0"/>
              <a:buChar char="•"/>
              <a:defRPr/>
            </a:pPr>
            <a:r>
              <a:rPr kumimoji="1" lang="en-US" sz="2400" dirty="0">
                <a:solidFill>
                  <a:prstClr val="black"/>
                </a:solidFill>
                <a:latin typeface="Segoe UI"/>
                <a:ea typeface="游ゴシック"/>
                <a:cs typeface="Segoe UI"/>
              </a:rPr>
              <a:t>Additional section is added for cooling called “Cold” to account for energy used for cooling</a:t>
            </a:r>
          </a:p>
          <a:p>
            <a:pPr marL="914400" lvl="2" indent="-342900">
              <a:lnSpc>
                <a:spcPct val="110000"/>
              </a:lnSpc>
              <a:spcBef>
                <a:spcPts val="500"/>
              </a:spcBef>
              <a:buClr>
                <a:srgbClr val="0F0957"/>
              </a:buClr>
              <a:buSzPct val="100000"/>
              <a:buFont typeface="Arial" panose="020B0604020202020204" pitchFamily="34" charset="0"/>
              <a:buChar char="•"/>
              <a:defRPr/>
            </a:pPr>
            <a:r>
              <a:rPr kumimoji="1" lang="en-US" sz="2400" dirty="0">
                <a:solidFill>
                  <a:prstClr val="black"/>
                </a:solidFill>
                <a:latin typeface="Segoe UI"/>
                <a:ea typeface="游ゴシック"/>
                <a:cs typeface="Segoe UI"/>
              </a:rPr>
              <a:t>Another section for Hydrogen and Derived Synthetic Fuels was added</a:t>
            </a:r>
          </a:p>
          <a:p>
            <a:pPr marL="914400" lvl="2" indent="-342900">
              <a:lnSpc>
                <a:spcPct val="110000"/>
              </a:lnSpc>
              <a:spcBef>
                <a:spcPts val="500"/>
              </a:spcBef>
              <a:buClr>
                <a:srgbClr val="0F0957"/>
              </a:buClr>
              <a:buSzPct val="100000"/>
              <a:buFont typeface="Arial" panose="020B0604020202020204" pitchFamily="34" charset="0"/>
              <a:buChar char="•"/>
              <a:defRPr/>
            </a:pPr>
            <a:r>
              <a:rPr kumimoji="1" lang="en-US" sz="2400" dirty="0">
                <a:solidFill>
                  <a:prstClr val="black"/>
                </a:solidFill>
                <a:latin typeface="Segoe UI"/>
                <a:ea typeface="游ゴシック"/>
                <a:cs typeface="Segoe UI"/>
              </a:rPr>
              <a:t>Number of sections increased from 10 to 11</a:t>
            </a:r>
          </a:p>
          <a:p>
            <a:pPr marL="914400" lvl="2" indent="-342900">
              <a:lnSpc>
                <a:spcPct val="110000"/>
              </a:lnSpc>
              <a:spcBef>
                <a:spcPts val="500"/>
              </a:spcBef>
              <a:buClr>
                <a:srgbClr val="0F0957"/>
              </a:buClr>
              <a:buSzPct val="100000"/>
              <a:buFont typeface="Arial" panose="020B0604020202020204" pitchFamily="34" charset="0"/>
              <a:buChar char="•"/>
              <a:defRPr/>
            </a:pPr>
            <a:r>
              <a:rPr kumimoji="1" lang="en-US" sz="2400" dirty="0">
                <a:solidFill>
                  <a:prstClr val="black"/>
                </a:solidFill>
                <a:latin typeface="Segoe UI"/>
                <a:ea typeface="游ゴシック"/>
                <a:cs typeface="Segoe UI"/>
              </a:rPr>
              <a:t>Solid biofuels were disaggregated per types of biomass</a:t>
            </a:r>
          </a:p>
          <a:p>
            <a:pPr marL="457200" indent="-457200">
              <a:lnSpc>
                <a:spcPct val="110000"/>
              </a:lnSpc>
              <a:spcBef>
                <a:spcPts val="500"/>
              </a:spcBef>
              <a:buClr>
                <a:srgbClr val="0F0957"/>
              </a:buClr>
              <a:buSzPct val="100000"/>
              <a:buFont typeface="Wingdings" panose="05000000000000000000" pitchFamily="2" charset="2"/>
              <a:buChar char="q"/>
              <a:defRPr/>
            </a:pPr>
            <a:r>
              <a:rPr kumimoji="1" lang="en-US" sz="2400" dirty="0">
                <a:solidFill>
                  <a:prstClr val="black"/>
                </a:solidFill>
                <a:latin typeface="Segoe UI"/>
                <a:ea typeface="游ゴシック"/>
                <a:cs typeface="Segoe UI"/>
              </a:rPr>
              <a:t>The revised SIEC structure will be submitted to 2025 UNCEISC meeting for recommendation.</a:t>
            </a:r>
          </a:p>
          <a:p>
            <a:pPr marL="457200" indent="-457200">
              <a:lnSpc>
                <a:spcPct val="110000"/>
              </a:lnSpc>
              <a:spcBef>
                <a:spcPts val="500"/>
              </a:spcBef>
              <a:buClr>
                <a:srgbClr val="0F0957"/>
              </a:buClr>
              <a:buSzPct val="100000"/>
              <a:buFont typeface="Wingdings" panose="05000000000000000000" pitchFamily="2" charset="2"/>
              <a:buChar char="q"/>
              <a:defRPr/>
            </a:pPr>
            <a:r>
              <a:rPr kumimoji="1" lang="en-US" sz="2400" dirty="0">
                <a:solidFill>
                  <a:prstClr val="black"/>
                </a:solidFill>
                <a:latin typeface="Segoe UI"/>
                <a:ea typeface="游ゴシック"/>
                <a:cs typeface="Segoe UI"/>
              </a:rPr>
              <a:t>Final revised structure will be submitted to the UN Statistical Commission in 2026 for endorsement.</a:t>
            </a:r>
          </a:p>
          <a:p>
            <a:pPr marL="606425" lvl="1" indent="-342900">
              <a:lnSpc>
                <a:spcPct val="110000"/>
              </a:lnSpc>
              <a:spcBef>
                <a:spcPts val="500"/>
              </a:spcBef>
              <a:buClr>
                <a:srgbClr val="0F0957"/>
              </a:buClr>
              <a:buSzPct val="100000"/>
              <a:buFont typeface="Wingdings" panose="020B0604020202020204" pitchFamily="34" charset="0"/>
              <a:buChar char="q"/>
              <a:defRPr/>
            </a:pPr>
            <a:endParaRPr lang="en-US" sz="2400" dirty="0">
              <a:solidFill>
                <a:srgbClr val="000000"/>
              </a:solidFill>
              <a:latin typeface="Segoe UI"/>
              <a:ea typeface="Times New Roman" panose="02020603050405020304" pitchFamily="18" charset="0"/>
              <a:cs typeface="Segoe UI"/>
            </a:endParaRPr>
          </a:p>
        </p:txBody>
      </p:sp>
      <p:sp>
        <p:nvSpPr>
          <p:cNvPr id="4" name="スライド番号プレースホルダー 3">
            <a:extLst>
              <a:ext uri="{FF2B5EF4-FFF2-40B4-BE49-F238E27FC236}">
                <a16:creationId xmlns:a16="http://schemas.microsoft.com/office/drawing/2014/main" id="{853C9305-AA7B-20DA-E892-6EFE0291A134}"/>
              </a:ext>
            </a:extLst>
          </p:cNvPr>
          <p:cNvSpPr>
            <a:spLocks noGrp="1"/>
          </p:cNvSpPr>
          <p:nvPr>
            <p:ph type="sldNum" sz="quarter" idx="12"/>
          </p:nvPr>
        </p:nvSpPr>
        <p:spPr/>
        <p:txBody>
          <a:bodyPr/>
          <a:lstStyle/>
          <a:p>
            <a:fld id="{69F6399B-E970-48CA-821C-EAB94E252A21}" type="slidenum">
              <a:rPr lang="en-AU" smtClean="0"/>
              <a:t>14</a:t>
            </a:fld>
            <a:endParaRPr lang="en-AU"/>
          </a:p>
        </p:txBody>
      </p:sp>
    </p:spTree>
    <p:extLst>
      <p:ext uri="{BB962C8B-B14F-4D97-AF65-F5344CB8AC3E}">
        <p14:creationId xmlns:p14="http://schemas.microsoft.com/office/powerpoint/2010/main" val="550118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396E2B2-8866-556A-2299-367819804D85}"/>
              </a:ext>
            </a:extLst>
          </p:cNvPr>
          <p:cNvSpPr>
            <a:spLocks noGrp="1"/>
          </p:cNvSpPr>
          <p:nvPr>
            <p:ph type="sldNum" sz="quarter" idx="12"/>
          </p:nvPr>
        </p:nvSpPr>
        <p:spPr/>
        <p:txBody>
          <a:bodyPr/>
          <a:lstStyle/>
          <a:p>
            <a:fld id="{69F6399B-E970-48CA-821C-EAB94E252A21}" type="slidenum">
              <a:rPr lang="en-AU" smtClean="0"/>
              <a:t>15</a:t>
            </a:fld>
            <a:endParaRPr lang="en-AU"/>
          </a:p>
        </p:txBody>
      </p:sp>
      <p:sp>
        <p:nvSpPr>
          <p:cNvPr id="4" name="Title 1">
            <a:extLst>
              <a:ext uri="{FF2B5EF4-FFF2-40B4-BE49-F238E27FC236}">
                <a16:creationId xmlns:a16="http://schemas.microsoft.com/office/drawing/2014/main" id="{E8C36D40-5D6E-E066-78CB-FB0D5698712C}"/>
              </a:ext>
            </a:extLst>
          </p:cNvPr>
          <p:cNvSpPr txBox="1">
            <a:spLocks/>
          </p:cNvSpPr>
          <p:nvPr/>
        </p:nvSpPr>
        <p:spPr>
          <a:xfrm>
            <a:off x="696686" y="914551"/>
            <a:ext cx="11050209" cy="28527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b="1" kern="1200">
                <a:solidFill>
                  <a:srgbClr val="002060"/>
                </a:solidFill>
                <a:latin typeface="Segoe UI" panose="020B0502040204020203" pitchFamily="34" charset="0"/>
                <a:ea typeface="+mj-ea"/>
                <a:cs typeface="Segoe UI" panose="020B0502040204020203" pitchFamily="34" charset="0"/>
              </a:defRPr>
            </a:lvl1pPr>
          </a:lstStyle>
          <a:p>
            <a:r>
              <a:rPr lang="en-US" sz="3600" dirty="0"/>
              <a:t>Progress toward APEC’s energy intensity and renewable doubling goals</a:t>
            </a:r>
          </a:p>
        </p:txBody>
      </p:sp>
    </p:spTree>
    <p:extLst>
      <p:ext uri="{BB962C8B-B14F-4D97-AF65-F5344CB8AC3E}">
        <p14:creationId xmlns:p14="http://schemas.microsoft.com/office/powerpoint/2010/main" val="2107301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EAAAE-521E-AFC6-CEA3-F8396E5EDA88}"/>
              </a:ext>
            </a:extLst>
          </p:cNvPr>
          <p:cNvSpPr>
            <a:spLocks noGrp="1"/>
          </p:cNvSpPr>
          <p:nvPr>
            <p:ph type="title"/>
          </p:nvPr>
        </p:nvSpPr>
        <p:spPr>
          <a:xfrm>
            <a:off x="176561" y="277967"/>
            <a:ext cx="11328400" cy="535420"/>
          </a:xfrm>
        </p:spPr>
        <p:txBody>
          <a:bodyPr/>
          <a:lstStyle/>
          <a:p>
            <a:r>
              <a:rPr lang="en-US" dirty="0"/>
              <a:t>APEC’s final energy intensity improved from previous year</a:t>
            </a:r>
          </a:p>
        </p:txBody>
      </p:sp>
      <p:sp>
        <p:nvSpPr>
          <p:cNvPr id="3" name="Content Placeholder 2">
            <a:extLst>
              <a:ext uri="{FF2B5EF4-FFF2-40B4-BE49-F238E27FC236}">
                <a16:creationId xmlns:a16="http://schemas.microsoft.com/office/drawing/2014/main" id="{468828AB-38C7-4A88-787D-4F995215DAF9}"/>
              </a:ext>
            </a:extLst>
          </p:cNvPr>
          <p:cNvSpPr>
            <a:spLocks noGrp="1"/>
          </p:cNvSpPr>
          <p:nvPr>
            <p:ph idx="1"/>
          </p:nvPr>
        </p:nvSpPr>
        <p:spPr>
          <a:xfrm>
            <a:off x="156745" y="4593433"/>
            <a:ext cx="11603455" cy="1543915"/>
          </a:xfrm>
        </p:spPr>
        <p:txBody>
          <a:bodyPr vert="horz" lIns="91440" tIns="45720" rIns="91440" bIns="45720" rtlCol="0" anchor="t">
            <a:noAutofit/>
          </a:bodyPr>
          <a:lstStyle/>
          <a:p>
            <a:pPr>
              <a:spcBef>
                <a:spcPts val="0"/>
              </a:spcBef>
            </a:pPr>
            <a:r>
              <a:rPr lang="en-US" sz="1800" dirty="0">
                <a:latin typeface="Segoe UI"/>
                <a:cs typeface="Segoe UI"/>
              </a:rPr>
              <a:t>Goal: decrease energy intensity of TFEC by 45% relative to 2005 by 2035.</a:t>
            </a:r>
          </a:p>
          <a:p>
            <a:pPr>
              <a:spcBef>
                <a:spcPts val="0"/>
              </a:spcBef>
            </a:pPr>
            <a:r>
              <a:rPr lang="en-US" sz="1800" dirty="0">
                <a:latin typeface="Segoe UI"/>
                <a:cs typeface="Segoe UI"/>
              </a:rPr>
              <a:t>GDP increased to 3.8% in 2023, almost one percentage point increase from 2022; average growth between 2011 and 2019 (just after the financial crisis and before COVID-19).</a:t>
            </a:r>
          </a:p>
          <a:p>
            <a:pPr>
              <a:spcBef>
                <a:spcPts val="0"/>
              </a:spcBef>
            </a:pPr>
            <a:r>
              <a:rPr lang="en-US" sz="1800" dirty="0">
                <a:latin typeface="Segoe UI"/>
                <a:cs typeface="Segoe UI"/>
              </a:rPr>
              <a:t>FEC growth in 2023 was unchanged (same as 2022), while final energy intensity has improved by almost one percentage point from the 2022 level.</a:t>
            </a:r>
          </a:p>
        </p:txBody>
      </p:sp>
      <p:sp>
        <p:nvSpPr>
          <p:cNvPr id="4" name="Slide Number Placeholder 3">
            <a:extLst>
              <a:ext uri="{FF2B5EF4-FFF2-40B4-BE49-F238E27FC236}">
                <a16:creationId xmlns:a16="http://schemas.microsoft.com/office/drawing/2014/main" id="{0C8FAA05-FAEB-3672-1B8E-8A93AB39F0EB}"/>
              </a:ext>
            </a:extLst>
          </p:cNvPr>
          <p:cNvSpPr>
            <a:spLocks noGrp="1"/>
          </p:cNvSpPr>
          <p:nvPr>
            <p:ph type="sldNum" sz="quarter" idx="12"/>
          </p:nvPr>
        </p:nvSpPr>
        <p:spPr/>
        <p:txBody>
          <a:bodyPr/>
          <a:lstStyle/>
          <a:p>
            <a:fld id="{69F6399B-E970-48CA-821C-EAB94E252A21}" type="slidenum">
              <a:rPr lang="en-AU" smtClean="0"/>
              <a:t>16</a:t>
            </a:fld>
            <a:endParaRPr lang="en-AU"/>
          </a:p>
        </p:txBody>
      </p:sp>
      <p:sp>
        <p:nvSpPr>
          <p:cNvPr id="5" name="Text Placeholder 49">
            <a:extLst>
              <a:ext uri="{FF2B5EF4-FFF2-40B4-BE49-F238E27FC236}">
                <a16:creationId xmlns:a16="http://schemas.microsoft.com/office/drawing/2014/main" id="{789701FA-7A37-49A5-A345-4E57912D0538}"/>
              </a:ext>
            </a:extLst>
          </p:cNvPr>
          <p:cNvSpPr txBox="1">
            <a:spLocks/>
          </p:cNvSpPr>
          <p:nvPr/>
        </p:nvSpPr>
        <p:spPr>
          <a:xfrm>
            <a:off x="388386" y="1255584"/>
            <a:ext cx="4859304" cy="257879"/>
          </a:xfrm>
          <a:prstGeom prst="rect">
            <a:avLst/>
          </a:prstGeom>
        </p:spPr>
        <p:txBody>
          <a:bodyPr vert="horz" lIns="91440" tIns="45720" rIns="91440" bIns="45720" numCol="1" spcCol="45720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a:latin typeface="Segoe UI"/>
                <a:cs typeface="Segoe UI"/>
              </a:rPr>
              <a:t>Annual change in APEC final energy intensity, 2006-22</a:t>
            </a:r>
          </a:p>
        </p:txBody>
      </p:sp>
      <p:sp>
        <p:nvSpPr>
          <p:cNvPr id="9" name="Text Placeholder 12">
            <a:extLst>
              <a:ext uri="{FF2B5EF4-FFF2-40B4-BE49-F238E27FC236}">
                <a16:creationId xmlns:a16="http://schemas.microsoft.com/office/drawing/2014/main" id="{F251CF80-6D30-4B05-A190-B46011E467F1}"/>
              </a:ext>
            </a:extLst>
          </p:cNvPr>
          <p:cNvSpPr txBox="1">
            <a:spLocks/>
          </p:cNvSpPr>
          <p:nvPr/>
        </p:nvSpPr>
        <p:spPr>
          <a:xfrm>
            <a:off x="7676959" y="4370239"/>
            <a:ext cx="4319964" cy="238212"/>
          </a:xfrm>
          <a:prstGeom prst="rect">
            <a:avLst/>
          </a:prstGeom>
        </p:spPr>
        <p:txBody>
          <a:bodyPr>
            <a:noAutofit/>
          </a:bodyPr>
          <a:lstStyle>
            <a:lvl1pPr marL="0" indent="0" algn="r" defTabSz="914400" rtl="0" eaLnBrk="1" latinLnBrk="0" hangingPunct="1">
              <a:lnSpc>
                <a:spcPct val="110000"/>
              </a:lnSpc>
              <a:spcBef>
                <a:spcPts val="1000"/>
              </a:spcBef>
              <a:buFontTx/>
              <a:buNone/>
              <a:defRPr kumimoji="1" sz="969" b="0" kern="1200">
                <a:solidFill>
                  <a:schemeClr val="tx1"/>
                </a:solidFill>
                <a:latin typeface="Segoe UI Light" panose="020B0502040204020203" pitchFamily="34" charset="0"/>
                <a:ea typeface="Segoe UI" panose="020B0502040204020203" pitchFamily="34" charset="0"/>
                <a:cs typeface="Segoe UI" panose="020B0502040204020203" pitchFamily="34" charset="0"/>
              </a:defRPr>
            </a:lvl1pPr>
            <a:lvl2pPr marL="243260" indent="0" algn="l" defTabSz="914400" rtl="0" eaLnBrk="1" latinLnBrk="0" hangingPunct="1">
              <a:lnSpc>
                <a:spcPct val="110000"/>
              </a:lnSpc>
              <a:spcBef>
                <a:spcPts val="500"/>
              </a:spcBef>
              <a:buFontTx/>
              <a:buNone/>
              <a:defRPr kumimoji="1" sz="2400" b="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416180" indent="0" algn="l" defTabSz="914400" rtl="0" eaLnBrk="1" latinLnBrk="0" hangingPunct="1">
              <a:lnSpc>
                <a:spcPct val="110000"/>
              </a:lnSpc>
              <a:spcBef>
                <a:spcPts val="500"/>
              </a:spcBef>
              <a:buFontTx/>
              <a:buNone/>
              <a:defRPr kumimoji="1" sz="2000" b="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578842" indent="0" algn="l" defTabSz="914400" rtl="0" eaLnBrk="1" latinLnBrk="0" hangingPunct="1">
              <a:lnSpc>
                <a:spcPct val="110000"/>
              </a:lnSpc>
              <a:spcBef>
                <a:spcPts val="500"/>
              </a:spcBef>
              <a:buFontTx/>
              <a:buNone/>
              <a:tabLst>
                <a:tab pos="801688" algn="l"/>
              </a:tabLst>
              <a:defRPr kumimoji="1" sz="1800" b="1" kern="1200">
                <a:solidFill>
                  <a:schemeClr val="tx1"/>
                </a:solidFill>
                <a:latin typeface="Segoe UI" panose="020B0502040204020203" pitchFamily="34" charset="0"/>
                <a:ea typeface="+mn-ea"/>
                <a:cs typeface="Segoe UI" panose="020B0502040204020203" pitchFamily="34" charset="0"/>
              </a:defRPr>
            </a:lvl4pPr>
            <a:lvl5pPr marL="740038" indent="0" algn="l" defTabSz="914400" rtl="0" eaLnBrk="1" latinLnBrk="0" hangingPunct="1">
              <a:lnSpc>
                <a:spcPct val="110000"/>
              </a:lnSpc>
              <a:spcBef>
                <a:spcPts val="500"/>
              </a:spcBef>
              <a:buFontTx/>
              <a:buNone/>
              <a:defRPr kumimoji="1" sz="1800" b="1"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10000"/>
              </a:lnSpc>
              <a:spcBef>
                <a:spcPts val="1000"/>
              </a:spcBef>
              <a:spcAft>
                <a:spcPts val="0"/>
              </a:spcAft>
              <a:buClrTx/>
              <a:buSzTx/>
              <a:buFontTx/>
              <a:buNone/>
              <a:tabLst/>
              <a:defRPr/>
            </a:pPr>
            <a:r>
              <a:rPr kumimoji="1" lang="en-US" sz="969" b="0" i="0" u="none" strike="noStrike" kern="1200" cap="none" spc="0" normalizeH="0" baseline="0" noProof="0">
                <a:ln>
                  <a:noFill/>
                </a:ln>
                <a:solidFill>
                  <a:sysClr val="windowText" lastClr="000000"/>
                </a:solidFill>
                <a:effectLst/>
                <a:uLnTx/>
                <a:uFillTx/>
                <a:latin typeface="Segoe UI Light" panose="020B0502040204020203" pitchFamily="34" charset="0"/>
                <a:cs typeface="Segoe UI" panose="020B0502040204020203" pitchFamily="34" charset="0"/>
              </a:rPr>
              <a:t>Sources: APEC statistics (EGEDA), WB (GDP PPP), CT (WEO), APERC analysis</a:t>
            </a:r>
          </a:p>
        </p:txBody>
      </p:sp>
      <p:graphicFrame>
        <p:nvGraphicFramePr>
          <p:cNvPr id="6" name="Table 5">
            <a:extLst>
              <a:ext uri="{FF2B5EF4-FFF2-40B4-BE49-F238E27FC236}">
                <a16:creationId xmlns:a16="http://schemas.microsoft.com/office/drawing/2014/main" id="{4A721849-783F-BC8B-1B52-80B5C4FF1C5B}"/>
              </a:ext>
            </a:extLst>
          </p:cNvPr>
          <p:cNvGraphicFramePr>
            <a:graphicFrameLocks noGrp="1"/>
          </p:cNvGraphicFramePr>
          <p:nvPr>
            <p:extLst>
              <p:ext uri="{D42A27DB-BD31-4B8C-83A1-F6EECF244321}">
                <p14:modId xmlns:p14="http://schemas.microsoft.com/office/powerpoint/2010/main" val="1624306833"/>
              </p:ext>
            </p:extLst>
          </p:nvPr>
        </p:nvGraphicFramePr>
        <p:xfrm>
          <a:off x="100360" y="1596261"/>
          <a:ext cx="11795305" cy="2836339"/>
        </p:xfrm>
        <a:graphic>
          <a:graphicData uri="http://schemas.openxmlformats.org/drawingml/2006/table">
            <a:tbl>
              <a:tblPr/>
              <a:tblGrid>
                <a:gridCol w="941040">
                  <a:extLst>
                    <a:ext uri="{9D8B030D-6E8A-4147-A177-3AD203B41FA5}">
                      <a16:colId xmlns:a16="http://schemas.microsoft.com/office/drawing/2014/main" val="3564839444"/>
                    </a:ext>
                  </a:extLst>
                </a:gridCol>
                <a:gridCol w="502861">
                  <a:extLst>
                    <a:ext uri="{9D8B030D-6E8A-4147-A177-3AD203B41FA5}">
                      <a16:colId xmlns:a16="http://schemas.microsoft.com/office/drawing/2014/main" val="938960268"/>
                    </a:ext>
                  </a:extLst>
                </a:gridCol>
                <a:gridCol w="575078">
                  <a:extLst>
                    <a:ext uri="{9D8B030D-6E8A-4147-A177-3AD203B41FA5}">
                      <a16:colId xmlns:a16="http://schemas.microsoft.com/office/drawing/2014/main" val="2119248505"/>
                    </a:ext>
                  </a:extLst>
                </a:gridCol>
                <a:gridCol w="575078">
                  <a:extLst>
                    <a:ext uri="{9D8B030D-6E8A-4147-A177-3AD203B41FA5}">
                      <a16:colId xmlns:a16="http://schemas.microsoft.com/office/drawing/2014/main" val="3441428327"/>
                    </a:ext>
                  </a:extLst>
                </a:gridCol>
                <a:gridCol w="575078">
                  <a:extLst>
                    <a:ext uri="{9D8B030D-6E8A-4147-A177-3AD203B41FA5}">
                      <a16:colId xmlns:a16="http://schemas.microsoft.com/office/drawing/2014/main" val="2593612452"/>
                    </a:ext>
                  </a:extLst>
                </a:gridCol>
                <a:gridCol w="575078">
                  <a:extLst>
                    <a:ext uri="{9D8B030D-6E8A-4147-A177-3AD203B41FA5}">
                      <a16:colId xmlns:a16="http://schemas.microsoft.com/office/drawing/2014/main" val="2857073510"/>
                    </a:ext>
                  </a:extLst>
                </a:gridCol>
                <a:gridCol w="575078">
                  <a:extLst>
                    <a:ext uri="{9D8B030D-6E8A-4147-A177-3AD203B41FA5}">
                      <a16:colId xmlns:a16="http://schemas.microsoft.com/office/drawing/2014/main" val="3774619822"/>
                    </a:ext>
                  </a:extLst>
                </a:gridCol>
                <a:gridCol w="575078">
                  <a:extLst>
                    <a:ext uri="{9D8B030D-6E8A-4147-A177-3AD203B41FA5}">
                      <a16:colId xmlns:a16="http://schemas.microsoft.com/office/drawing/2014/main" val="2442595566"/>
                    </a:ext>
                  </a:extLst>
                </a:gridCol>
                <a:gridCol w="575078">
                  <a:extLst>
                    <a:ext uri="{9D8B030D-6E8A-4147-A177-3AD203B41FA5}">
                      <a16:colId xmlns:a16="http://schemas.microsoft.com/office/drawing/2014/main" val="1023528958"/>
                    </a:ext>
                  </a:extLst>
                </a:gridCol>
                <a:gridCol w="575078">
                  <a:extLst>
                    <a:ext uri="{9D8B030D-6E8A-4147-A177-3AD203B41FA5}">
                      <a16:colId xmlns:a16="http://schemas.microsoft.com/office/drawing/2014/main" val="4162220549"/>
                    </a:ext>
                  </a:extLst>
                </a:gridCol>
                <a:gridCol w="575078">
                  <a:extLst>
                    <a:ext uri="{9D8B030D-6E8A-4147-A177-3AD203B41FA5}">
                      <a16:colId xmlns:a16="http://schemas.microsoft.com/office/drawing/2014/main" val="3380910917"/>
                    </a:ext>
                  </a:extLst>
                </a:gridCol>
                <a:gridCol w="575078">
                  <a:extLst>
                    <a:ext uri="{9D8B030D-6E8A-4147-A177-3AD203B41FA5}">
                      <a16:colId xmlns:a16="http://schemas.microsoft.com/office/drawing/2014/main" val="395201600"/>
                    </a:ext>
                  </a:extLst>
                </a:gridCol>
                <a:gridCol w="575078">
                  <a:extLst>
                    <a:ext uri="{9D8B030D-6E8A-4147-A177-3AD203B41FA5}">
                      <a16:colId xmlns:a16="http://schemas.microsoft.com/office/drawing/2014/main" val="2256080190"/>
                    </a:ext>
                  </a:extLst>
                </a:gridCol>
                <a:gridCol w="575078">
                  <a:extLst>
                    <a:ext uri="{9D8B030D-6E8A-4147-A177-3AD203B41FA5}">
                      <a16:colId xmlns:a16="http://schemas.microsoft.com/office/drawing/2014/main" val="150812049"/>
                    </a:ext>
                  </a:extLst>
                </a:gridCol>
                <a:gridCol w="575078">
                  <a:extLst>
                    <a:ext uri="{9D8B030D-6E8A-4147-A177-3AD203B41FA5}">
                      <a16:colId xmlns:a16="http://schemas.microsoft.com/office/drawing/2014/main" val="3582124959"/>
                    </a:ext>
                  </a:extLst>
                </a:gridCol>
                <a:gridCol w="575078">
                  <a:extLst>
                    <a:ext uri="{9D8B030D-6E8A-4147-A177-3AD203B41FA5}">
                      <a16:colId xmlns:a16="http://schemas.microsoft.com/office/drawing/2014/main" val="958128222"/>
                    </a:ext>
                  </a:extLst>
                </a:gridCol>
                <a:gridCol w="575078">
                  <a:extLst>
                    <a:ext uri="{9D8B030D-6E8A-4147-A177-3AD203B41FA5}">
                      <a16:colId xmlns:a16="http://schemas.microsoft.com/office/drawing/2014/main" val="639099756"/>
                    </a:ext>
                  </a:extLst>
                </a:gridCol>
                <a:gridCol w="575078">
                  <a:extLst>
                    <a:ext uri="{9D8B030D-6E8A-4147-A177-3AD203B41FA5}">
                      <a16:colId xmlns:a16="http://schemas.microsoft.com/office/drawing/2014/main" val="1475393648"/>
                    </a:ext>
                  </a:extLst>
                </a:gridCol>
                <a:gridCol w="575078">
                  <a:extLst>
                    <a:ext uri="{9D8B030D-6E8A-4147-A177-3AD203B41FA5}">
                      <a16:colId xmlns:a16="http://schemas.microsoft.com/office/drawing/2014/main" val="1349677126"/>
                    </a:ext>
                  </a:extLst>
                </a:gridCol>
                <a:gridCol w="575078">
                  <a:extLst>
                    <a:ext uri="{9D8B030D-6E8A-4147-A177-3AD203B41FA5}">
                      <a16:colId xmlns:a16="http://schemas.microsoft.com/office/drawing/2014/main" val="1697134104"/>
                    </a:ext>
                  </a:extLst>
                </a:gridCol>
              </a:tblGrid>
              <a:tr h="305337">
                <a:tc>
                  <a:txBody>
                    <a:bodyPr/>
                    <a:lstStyle/>
                    <a:p>
                      <a:pPr algn="l" fontAlgn="t"/>
                      <a:r>
                        <a:rPr lang="en-US" sz="1200" b="1" i="0" u="none" strike="noStrike">
                          <a:solidFill>
                            <a:srgbClr val="FFFFFF"/>
                          </a:solidFill>
                          <a:effectLst/>
                          <a:latin typeface="Segoe UI" panose="020B0502040204020203" pitchFamily="34" charset="0"/>
                        </a:rPr>
                        <a:t> </a:t>
                      </a:r>
                    </a:p>
                  </a:txBody>
                  <a:tcPr marL="1939" marR="1939" marT="193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1869B"/>
                    </a:solidFill>
                  </a:tcPr>
                </a:tc>
                <a:tc>
                  <a:txBody>
                    <a:bodyPr/>
                    <a:lstStyle/>
                    <a:p>
                      <a:pPr algn="ctr" rtl="0" fontAlgn="ctr"/>
                      <a:r>
                        <a:rPr lang="en-US" sz="1200" b="1" i="0" u="none" strike="noStrike" dirty="0">
                          <a:solidFill>
                            <a:srgbClr val="FFFFFF"/>
                          </a:solidFill>
                          <a:effectLst/>
                          <a:latin typeface="Segoe UI" panose="020B0502040204020203" pitchFamily="34" charset="0"/>
                        </a:rPr>
                        <a:t>2006</a:t>
                      </a:r>
                    </a:p>
                  </a:txBody>
                  <a:tcPr marL="1939" marR="1939" marT="193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1869B"/>
                    </a:solidFill>
                  </a:tcPr>
                </a:tc>
                <a:tc>
                  <a:txBody>
                    <a:bodyPr/>
                    <a:lstStyle/>
                    <a:p>
                      <a:pPr algn="ctr" rtl="0" fontAlgn="ctr"/>
                      <a:r>
                        <a:rPr lang="en-US" sz="1200" b="1" i="0" u="none" strike="noStrike" dirty="0">
                          <a:solidFill>
                            <a:srgbClr val="FFFFFF"/>
                          </a:solidFill>
                          <a:effectLst/>
                          <a:latin typeface="Segoe UI" panose="020B0502040204020203" pitchFamily="34" charset="0"/>
                        </a:rPr>
                        <a:t>2007</a:t>
                      </a:r>
                    </a:p>
                  </a:txBody>
                  <a:tcPr marL="1939" marR="1939" marT="193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1869B"/>
                    </a:solidFill>
                  </a:tcPr>
                </a:tc>
                <a:tc>
                  <a:txBody>
                    <a:bodyPr/>
                    <a:lstStyle/>
                    <a:p>
                      <a:pPr algn="ctr" rtl="0" fontAlgn="ctr"/>
                      <a:r>
                        <a:rPr lang="en-US" sz="1200" b="1" i="0" u="none" strike="noStrike" dirty="0">
                          <a:solidFill>
                            <a:srgbClr val="FFFFFF"/>
                          </a:solidFill>
                          <a:effectLst/>
                          <a:latin typeface="Segoe UI" panose="020B0502040204020203" pitchFamily="34" charset="0"/>
                        </a:rPr>
                        <a:t>2008</a:t>
                      </a:r>
                    </a:p>
                  </a:txBody>
                  <a:tcPr marL="1939" marR="1939" marT="193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1869B"/>
                    </a:solidFill>
                  </a:tcPr>
                </a:tc>
                <a:tc>
                  <a:txBody>
                    <a:bodyPr/>
                    <a:lstStyle/>
                    <a:p>
                      <a:pPr algn="ctr" rtl="0" fontAlgn="ctr"/>
                      <a:r>
                        <a:rPr lang="en-US" sz="1200" b="1" i="0" u="none" strike="noStrike" dirty="0">
                          <a:solidFill>
                            <a:srgbClr val="FFFFFF"/>
                          </a:solidFill>
                          <a:effectLst/>
                          <a:latin typeface="Segoe UI" panose="020B0502040204020203" pitchFamily="34" charset="0"/>
                        </a:rPr>
                        <a:t>2009</a:t>
                      </a:r>
                    </a:p>
                  </a:txBody>
                  <a:tcPr marL="1939" marR="1939" marT="193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1869B"/>
                    </a:solidFill>
                  </a:tcPr>
                </a:tc>
                <a:tc>
                  <a:txBody>
                    <a:bodyPr/>
                    <a:lstStyle/>
                    <a:p>
                      <a:pPr algn="ctr" rtl="0" fontAlgn="ctr"/>
                      <a:r>
                        <a:rPr lang="en-US" sz="1200" b="1" i="0" u="none" strike="noStrike">
                          <a:solidFill>
                            <a:srgbClr val="FFFFFF"/>
                          </a:solidFill>
                          <a:effectLst/>
                          <a:latin typeface="Segoe UI" panose="020B0502040204020203" pitchFamily="34" charset="0"/>
                        </a:rPr>
                        <a:t>2010</a:t>
                      </a:r>
                    </a:p>
                  </a:txBody>
                  <a:tcPr marL="1939" marR="1939" marT="193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1869B"/>
                    </a:solidFill>
                  </a:tcPr>
                </a:tc>
                <a:tc>
                  <a:txBody>
                    <a:bodyPr/>
                    <a:lstStyle/>
                    <a:p>
                      <a:pPr algn="ctr" rtl="0" fontAlgn="ctr"/>
                      <a:r>
                        <a:rPr lang="en-US" sz="1200" b="1" i="0" u="none" strike="noStrike">
                          <a:solidFill>
                            <a:srgbClr val="FFFFFF"/>
                          </a:solidFill>
                          <a:effectLst/>
                          <a:latin typeface="Segoe UI" panose="020B0502040204020203" pitchFamily="34" charset="0"/>
                        </a:rPr>
                        <a:t>2011</a:t>
                      </a:r>
                    </a:p>
                  </a:txBody>
                  <a:tcPr marL="1939" marR="1939" marT="193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1869B"/>
                    </a:solidFill>
                  </a:tcPr>
                </a:tc>
                <a:tc>
                  <a:txBody>
                    <a:bodyPr/>
                    <a:lstStyle/>
                    <a:p>
                      <a:pPr algn="ctr" rtl="0" fontAlgn="ctr"/>
                      <a:r>
                        <a:rPr lang="en-US" sz="1200" b="1" i="0" u="none" strike="noStrike">
                          <a:solidFill>
                            <a:srgbClr val="FFFFFF"/>
                          </a:solidFill>
                          <a:effectLst/>
                          <a:latin typeface="Segoe UI" panose="020B0502040204020203" pitchFamily="34" charset="0"/>
                        </a:rPr>
                        <a:t>2012</a:t>
                      </a:r>
                    </a:p>
                  </a:txBody>
                  <a:tcPr marL="1939" marR="1939" marT="193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1869B"/>
                    </a:solidFill>
                  </a:tcPr>
                </a:tc>
                <a:tc>
                  <a:txBody>
                    <a:bodyPr/>
                    <a:lstStyle/>
                    <a:p>
                      <a:pPr algn="ctr" rtl="0" fontAlgn="ctr"/>
                      <a:r>
                        <a:rPr lang="en-US" sz="1200" b="1" i="0" u="none" strike="noStrike">
                          <a:solidFill>
                            <a:srgbClr val="FFFFFF"/>
                          </a:solidFill>
                          <a:effectLst/>
                          <a:latin typeface="Segoe UI" panose="020B0502040204020203" pitchFamily="34" charset="0"/>
                        </a:rPr>
                        <a:t>2013</a:t>
                      </a:r>
                    </a:p>
                  </a:txBody>
                  <a:tcPr marL="1939" marR="1939" marT="193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1869B"/>
                    </a:solidFill>
                  </a:tcPr>
                </a:tc>
                <a:tc>
                  <a:txBody>
                    <a:bodyPr/>
                    <a:lstStyle/>
                    <a:p>
                      <a:pPr algn="ctr" rtl="0" fontAlgn="ctr"/>
                      <a:r>
                        <a:rPr lang="en-US" sz="1200" b="1" i="0" u="none" strike="noStrike">
                          <a:solidFill>
                            <a:srgbClr val="FFFFFF"/>
                          </a:solidFill>
                          <a:effectLst/>
                          <a:latin typeface="Segoe UI" panose="020B0502040204020203" pitchFamily="34" charset="0"/>
                        </a:rPr>
                        <a:t>2014</a:t>
                      </a:r>
                    </a:p>
                  </a:txBody>
                  <a:tcPr marL="1939" marR="1939" marT="193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1869B"/>
                    </a:solidFill>
                  </a:tcPr>
                </a:tc>
                <a:tc>
                  <a:txBody>
                    <a:bodyPr/>
                    <a:lstStyle/>
                    <a:p>
                      <a:pPr algn="ctr" rtl="0" fontAlgn="ctr"/>
                      <a:r>
                        <a:rPr lang="en-US" sz="1200" b="1" i="0" u="none" strike="noStrike">
                          <a:solidFill>
                            <a:srgbClr val="FFFFFF"/>
                          </a:solidFill>
                          <a:effectLst/>
                          <a:latin typeface="Segoe UI" panose="020B0502040204020203" pitchFamily="34" charset="0"/>
                        </a:rPr>
                        <a:t>2015</a:t>
                      </a:r>
                    </a:p>
                  </a:txBody>
                  <a:tcPr marL="1939" marR="1939" marT="193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1869B"/>
                    </a:solidFill>
                  </a:tcPr>
                </a:tc>
                <a:tc>
                  <a:txBody>
                    <a:bodyPr/>
                    <a:lstStyle/>
                    <a:p>
                      <a:pPr algn="ctr" rtl="0" fontAlgn="ctr"/>
                      <a:r>
                        <a:rPr lang="en-US" sz="1200" b="1" i="0" u="none" strike="noStrike">
                          <a:solidFill>
                            <a:srgbClr val="FFFFFF"/>
                          </a:solidFill>
                          <a:effectLst/>
                          <a:latin typeface="Segoe UI" panose="020B0502040204020203" pitchFamily="34" charset="0"/>
                        </a:rPr>
                        <a:t>2016</a:t>
                      </a:r>
                    </a:p>
                  </a:txBody>
                  <a:tcPr marL="1939" marR="1939" marT="193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1869B"/>
                    </a:solidFill>
                  </a:tcPr>
                </a:tc>
                <a:tc>
                  <a:txBody>
                    <a:bodyPr/>
                    <a:lstStyle/>
                    <a:p>
                      <a:pPr algn="ctr" rtl="0" fontAlgn="ctr"/>
                      <a:r>
                        <a:rPr lang="en-US" sz="1200" b="1" i="0" u="none" strike="noStrike">
                          <a:solidFill>
                            <a:srgbClr val="FFFFFF"/>
                          </a:solidFill>
                          <a:effectLst/>
                          <a:latin typeface="Segoe UI" panose="020B0502040204020203" pitchFamily="34" charset="0"/>
                        </a:rPr>
                        <a:t>2017</a:t>
                      </a:r>
                    </a:p>
                  </a:txBody>
                  <a:tcPr marL="1939" marR="1939" marT="193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1869B"/>
                    </a:solidFill>
                  </a:tcPr>
                </a:tc>
                <a:tc>
                  <a:txBody>
                    <a:bodyPr/>
                    <a:lstStyle/>
                    <a:p>
                      <a:pPr algn="ctr" rtl="0" fontAlgn="ctr"/>
                      <a:r>
                        <a:rPr lang="en-US" sz="1200" b="1" i="0" u="none" strike="noStrike">
                          <a:solidFill>
                            <a:srgbClr val="FFFFFF"/>
                          </a:solidFill>
                          <a:effectLst/>
                          <a:latin typeface="Segoe UI" panose="020B0502040204020203" pitchFamily="34" charset="0"/>
                        </a:rPr>
                        <a:t>2018</a:t>
                      </a:r>
                    </a:p>
                  </a:txBody>
                  <a:tcPr marL="1939" marR="1939" marT="193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1869B"/>
                    </a:solidFill>
                  </a:tcPr>
                </a:tc>
                <a:tc>
                  <a:txBody>
                    <a:bodyPr/>
                    <a:lstStyle/>
                    <a:p>
                      <a:pPr algn="ctr" rtl="0" fontAlgn="ctr"/>
                      <a:r>
                        <a:rPr lang="en-US" sz="1200" b="1" i="0" u="none" strike="noStrike">
                          <a:solidFill>
                            <a:srgbClr val="FFFFFF"/>
                          </a:solidFill>
                          <a:effectLst/>
                          <a:latin typeface="Segoe UI" panose="020B0502040204020203" pitchFamily="34" charset="0"/>
                        </a:rPr>
                        <a:t>2019</a:t>
                      </a:r>
                    </a:p>
                  </a:txBody>
                  <a:tcPr marL="1939" marR="1939" marT="193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1869B"/>
                    </a:solidFill>
                  </a:tcPr>
                </a:tc>
                <a:tc>
                  <a:txBody>
                    <a:bodyPr/>
                    <a:lstStyle/>
                    <a:p>
                      <a:pPr algn="ctr" rtl="0" fontAlgn="ctr"/>
                      <a:r>
                        <a:rPr lang="en-US" sz="1200" b="1" i="0" u="none" strike="noStrike">
                          <a:solidFill>
                            <a:srgbClr val="FFFFFF"/>
                          </a:solidFill>
                          <a:effectLst/>
                          <a:latin typeface="Segoe UI" panose="020B0502040204020203" pitchFamily="34" charset="0"/>
                        </a:rPr>
                        <a:t>2020</a:t>
                      </a:r>
                    </a:p>
                  </a:txBody>
                  <a:tcPr marL="1939" marR="1939" marT="193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1869B"/>
                    </a:solidFill>
                  </a:tcPr>
                </a:tc>
                <a:tc>
                  <a:txBody>
                    <a:bodyPr/>
                    <a:lstStyle/>
                    <a:p>
                      <a:pPr algn="ctr" rtl="0" fontAlgn="ctr"/>
                      <a:r>
                        <a:rPr lang="en-US" sz="1200" b="1" i="0" u="none" strike="noStrike">
                          <a:solidFill>
                            <a:srgbClr val="FFFFFF"/>
                          </a:solidFill>
                          <a:effectLst/>
                          <a:latin typeface="Segoe UI" panose="020B0502040204020203" pitchFamily="34" charset="0"/>
                        </a:rPr>
                        <a:t>2021</a:t>
                      </a:r>
                    </a:p>
                  </a:txBody>
                  <a:tcPr marL="1939" marR="1939" marT="193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1869B"/>
                    </a:solidFill>
                  </a:tcPr>
                </a:tc>
                <a:tc>
                  <a:txBody>
                    <a:bodyPr/>
                    <a:lstStyle/>
                    <a:p>
                      <a:pPr algn="ctr" rtl="0" fontAlgn="ctr"/>
                      <a:r>
                        <a:rPr lang="en-US" sz="1200" b="1" i="0" u="none" strike="noStrike" dirty="0">
                          <a:solidFill>
                            <a:srgbClr val="FFFFFF"/>
                          </a:solidFill>
                          <a:effectLst/>
                          <a:latin typeface="Segoe UI" panose="020B0502040204020203" pitchFamily="34" charset="0"/>
                        </a:rPr>
                        <a:t>2022</a:t>
                      </a:r>
                    </a:p>
                  </a:txBody>
                  <a:tcPr marL="1939" marR="1939" marT="193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1869B"/>
                    </a:solidFill>
                  </a:tcPr>
                </a:tc>
                <a:tc>
                  <a:txBody>
                    <a:bodyPr/>
                    <a:lstStyle/>
                    <a:p>
                      <a:pPr algn="ctr" rtl="0" fontAlgn="ctr"/>
                      <a:r>
                        <a:rPr lang="en-US" sz="1200" b="1" i="0" u="none" strike="noStrike" dirty="0">
                          <a:solidFill>
                            <a:srgbClr val="FFFFFF"/>
                          </a:solidFill>
                          <a:effectLst/>
                          <a:latin typeface="Segoe UI" panose="020B0502040204020203" pitchFamily="34" charset="0"/>
                        </a:rPr>
                        <a:t>2023</a:t>
                      </a:r>
                    </a:p>
                  </a:txBody>
                  <a:tcPr marL="1939" marR="1939" marT="193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1869B"/>
                    </a:solidFill>
                  </a:tcPr>
                </a:tc>
                <a:tc>
                  <a:txBody>
                    <a:bodyPr/>
                    <a:lstStyle/>
                    <a:p>
                      <a:pPr algn="ctr" rtl="0" fontAlgn="ctr"/>
                      <a:r>
                        <a:rPr lang="en-US" sz="1200" b="1" i="0" u="none" strike="noStrike" dirty="0">
                          <a:solidFill>
                            <a:srgbClr val="FFFFFF"/>
                          </a:solidFill>
                          <a:effectLst/>
                          <a:latin typeface="Segoe UI" panose="020B0502040204020203" pitchFamily="34" charset="0"/>
                        </a:rPr>
                        <a:t>2005-23</a:t>
                      </a:r>
                    </a:p>
                  </a:txBody>
                  <a:tcPr marL="1939" marR="1939" marT="193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1869B"/>
                    </a:solidFill>
                  </a:tcPr>
                </a:tc>
                <a:extLst>
                  <a:ext uri="{0D108BD9-81ED-4DB2-BD59-A6C34878D82A}">
                    <a16:rowId xmlns:a16="http://schemas.microsoft.com/office/drawing/2014/main" val="3698291226"/>
                  </a:ext>
                </a:extLst>
              </a:tr>
              <a:tr h="759736">
                <a:tc>
                  <a:txBody>
                    <a:bodyPr/>
                    <a:lstStyle/>
                    <a:p>
                      <a:pPr algn="l" rtl="0" fontAlgn="t"/>
                      <a:r>
                        <a:rPr lang="en-US" sz="1200" b="0" i="0" u="none" strike="noStrike">
                          <a:solidFill>
                            <a:srgbClr val="000000"/>
                          </a:solidFill>
                          <a:effectLst/>
                          <a:latin typeface="Segoe UI" panose="020B0502040204020203" pitchFamily="34" charset="0"/>
                        </a:rPr>
                        <a:t>Change in Final Energy Consumption (FEC)</a:t>
                      </a:r>
                    </a:p>
                  </a:txBody>
                  <a:tcPr marL="1939" marR="1939" marT="193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fontAlgn="ctr">
                        <a:buNone/>
                      </a:pPr>
                      <a:r>
                        <a:rPr lang="en-AU" sz="1200" b="0" i="0" u="none" strike="noStrike" dirty="0">
                          <a:solidFill>
                            <a:srgbClr val="000000"/>
                          </a:solidFill>
                          <a:effectLst/>
                          <a:latin typeface="Segoe UI" panose="020B0502040204020203" pitchFamily="34" charset="0"/>
                        </a:rPr>
                        <a:t>2.4%</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fontAlgn="ctr">
                        <a:buNone/>
                      </a:pPr>
                      <a:r>
                        <a:rPr lang="en-AU" sz="1200" b="0" i="0" u="none" strike="noStrike">
                          <a:solidFill>
                            <a:srgbClr val="000000"/>
                          </a:solidFill>
                          <a:effectLst/>
                          <a:latin typeface="Segoe UI" panose="020B0502040204020203" pitchFamily="34" charset="0"/>
                        </a:rPr>
                        <a:t>3.6%</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fontAlgn="ctr">
                        <a:buNone/>
                      </a:pPr>
                      <a:r>
                        <a:rPr lang="en-AU" sz="1200" b="0" i="0" u="none" strike="noStrike">
                          <a:solidFill>
                            <a:srgbClr val="000000"/>
                          </a:solidFill>
                          <a:effectLst/>
                          <a:latin typeface="Segoe UI" panose="020B0502040204020203" pitchFamily="34" charset="0"/>
                        </a:rPr>
                        <a:t>0.8%</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fontAlgn="ctr">
                        <a:buNone/>
                      </a:pPr>
                      <a:r>
                        <a:rPr lang="en-AU" sz="1200" b="0" i="0" u="none" strike="noStrike">
                          <a:solidFill>
                            <a:srgbClr val="000000"/>
                          </a:solidFill>
                          <a:effectLst/>
                          <a:latin typeface="Segoe UI" panose="020B0502040204020203" pitchFamily="34" charset="0"/>
                        </a:rPr>
                        <a:t>-1.2%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fontAlgn="ctr">
                        <a:buNone/>
                      </a:pPr>
                      <a:r>
                        <a:rPr lang="en-AU" sz="1200" b="0" i="0" u="none" strike="noStrike">
                          <a:solidFill>
                            <a:srgbClr val="000000"/>
                          </a:solidFill>
                          <a:effectLst/>
                          <a:latin typeface="Segoe UI" panose="020B0502040204020203" pitchFamily="34" charset="0"/>
                        </a:rPr>
                        <a:t>5.8%</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fontAlgn="ctr">
                        <a:buNone/>
                      </a:pPr>
                      <a:r>
                        <a:rPr lang="en-AU" sz="1200" b="0" i="0" u="none" strike="noStrike">
                          <a:solidFill>
                            <a:srgbClr val="000000"/>
                          </a:solidFill>
                          <a:effectLst/>
                          <a:latin typeface="Segoe UI" panose="020B0502040204020203" pitchFamily="34" charset="0"/>
                        </a:rPr>
                        <a:t>4.2%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fontAlgn="ctr">
                        <a:buNone/>
                      </a:pPr>
                      <a:r>
                        <a:rPr lang="en-AU" sz="1200" b="0" i="0" u="none" strike="noStrike">
                          <a:solidFill>
                            <a:srgbClr val="000000"/>
                          </a:solidFill>
                          <a:effectLst/>
                          <a:latin typeface="Segoe UI" panose="020B0502040204020203" pitchFamily="34" charset="0"/>
                        </a:rPr>
                        <a:t>2.0%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fontAlgn="ctr">
                        <a:buNone/>
                      </a:pPr>
                      <a:r>
                        <a:rPr lang="en-AU" sz="1200" b="0" i="0" u="none" strike="noStrike">
                          <a:solidFill>
                            <a:srgbClr val="000000"/>
                          </a:solidFill>
                          <a:effectLst/>
                          <a:latin typeface="Segoe UI" panose="020B0502040204020203" pitchFamily="34" charset="0"/>
                        </a:rPr>
                        <a:t>1.4%</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fontAlgn="ctr">
                        <a:buNone/>
                      </a:pPr>
                      <a:r>
                        <a:rPr lang="en-AU" sz="1200" b="0" i="0" u="none" strike="noStrike">
                          <a:solidFill>
                            <a:srgbClr val="000000"/>
                          </a:solidFill>
                          <a:effectLst/>
                          <a:latin typeface="Segoe UI" panose="020B0502040204020203" pitchFamily="34" charset="0"/>
                        </a:rPr>
                        <a:t>0.3%</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fontAlgn="ctr">
                        <a:buNone/>
                      </a:pPr>
                      <a:r>
                        <a:rPr lang="en-AU" sz="1200" b="0" i="0" u="none" strike="noStrike">
                          <a:solidFill>
                            <a:srgbClr val="000000"/>
                          </a:solidFill>
                          <a:effectLst/>
                          <a:latin typeface="Segoe UI" panose="020B0502040204020203" pitchFamily="34" charset="0"/>
                        </a:rPr>
                        <a:t>0.6%</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fontAlgn="ctr">
                        <a:buNone/>
                      </a:pPr>
                      <a:r>
                        <a:rPr lang="en-AU" sz="1200" b="0" i="0" u="none" strike="noStrike">
                          <a:solidFill>
                            <a:srgbClr val="000000"/>
                          </a:solidFill>
                          <a:effectLst/>
                          <a:latin typeface="Segoe UI" panose="020B0502040204020203" pitchFamily="34" charset="0"/>
                        </a:rPr>
                        <a:t>0.4%</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fontAlgn="ctr">
                        <a:buNone/>
                      </a:pPr>
                      <a:r>
                        <a:rPr lang="en-AU" sz="1200" b="0" i="0" u="none" strike="noStrike">
                          <a:solidFill>
                            <a:srgbClr val="000000"/>
                          </a:solidFill>
                          <a:effectLst/>
                          <a:latin typeface="Segoe UI" panose="020B0502040204020203" pitchFamily="34" charset="0"/>
                        </a:rPr>
                        <a:t>1.4%</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fontAlgn="ctr">
                        <a:buNone/>
                      </a:pPr>
                      <a:r>
                        <a:rPr lang="en-AU" sz="1200" b="0" i="0" u="none" strike="noStrike">
                          <a:solidFill>
                            <a:srgbClr val="000000"/>
                          </a:solidFill>
                          <a:effectLst/>
                          <a:latin typeface="Segoe UI" panose="020B0502040204020203" pitchFamily="34" charset="0"/>
                        </a:rPr>
                        <a:t>3.2%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fontAlgn="ctr">
                        <a:buNone/>
                      </a:pPr>
                      <a:r>
                        <a:rPr lang="en-AU" sz="1200" b="0" i="0" u="none" strike="noStrike">
                          <a:solidFill>
                            <a:srgbClr val="000000"/>
                          </a:solidFill>
                          <a:effectLst/>
                          <a:latin typeface="Segoe UI" panose="020B0502040204020203" pitchFamily="34" charset="0"/>
                        </a:rPr>
                        <a:t>0.3%</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fontAlgn="ctr">
                        <a:buNone/>
                      </a:pPr>
                      <a:r>
                        <a:rPr lang="en-AU" sz="1200" b="0" i="0" u="none" strike="noStrike">
                          <a:solidFill>
                            <a:srgbClr val="000000"/>
                          </a:solidFill>
                          <a:effectLst/>
                          <a:latin typeface="Segoe UI" panose="020B0502040204020203" pitchFamily="34" charset="0"/>
                        </a:rPr>
                        <a:t>-3.8%</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fontAlgn="ctr">
                        <a:buNone/>
                      </a:pPr>
                      <a:r>
                        <a:rPr lang="en-AU" sz="1200" b="0" i="0" u="none" strike="noStrike">
                          <a:solidFill>
                            <a:srgbClr val="000000"/>
                          </a:solidFill>
                          <a:effectLst/>
                          <a:latin typeface="Segoe UI" panose="020B0502040204020203" pitchFamily="34" charset="0"/>
                        </a:rPr>
                        <a:t>4.9%</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fontAlgn="ctr">
                        <a:buNone/>
                      </a:pPr>
                      <a:r>
                        <a:rPr lang="en-AU" sz="1200" b="0" i="0" u="none" strike="noStrike">
                          <a:solidFill>
                            <a:srgbClr val="000000"/>
                          </a:solidFill>
                          <a:effectLst/>
                          <a:latin typeface="Segoe UI" panose="020B0502040204020203" pitchFamily="34" charset="0"/>
                        </a:rPr>
                        <a:t>2.6%</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fontAlgn="ctr">
                        <a:buNone/>
                      </a:pPr>
                      <a:r>
                        <a:rPr lang="en-AU" sz="1200" b="0" i="0" u="none" strike="noStrike">
                          <a:solidFill>
                            <a:srgbClr val="000000"/>
                          </a:solidFill>
                          <a:effectLst/>
                          <a:latin typeface="Segoe UI" panose="020B0502040204020203" pitchFamily="34" charset="0"/>
                        </a:rPr>
                        <a:t>2.6%</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fontAlgn="ctr"/>
                      <a:r>
                        <a:rPr lang="en-US" sz="1200" b="0" i="0" u="none" strike="noStrike" dirty="0">
                          <a:solidFill>
                            <a:srgbClr val="000000"/>
                          </a:solidFill>
                          <a:effectLst/>
                          <a:latin typeface="Segoe UI" panose="020B0502040204020203" pitchFamily="34" charset="0"/>
                        </a:rPr>
                        <a:t>36.1%</a:t>
                      </a:r>
                    </a:p>
                  </a:txBody>
                  <a:tcPr marL="1939" marR="1939" marT="193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val="3328585333"/>
                  </a:ext>
                </a:extLst>
              </a:tr>
              <a:tr h="949168">
                <a:tc>
                  <a:txBody>
                    <a:bodyPr/>
                    <a:lstStyle/>
                    <a:p>
                      <a:pPr algn="l" rtl="0" fontAlgn="t"/>
                      <a:r>
                        <a:rPr lang="en-US" sz="1200" b="0" i="0" u="none" strike="noStrike">
                          <a:solidFill>
                            <a:srgbClr val="000000"/>
                          </a:solidFill>
                          <a:effectLst/>
                          <a:latin typeface="Segoe UI" panose="020B0502040204020203" pitchFamily="34" charset="0"/>
                        </a:rPr>
                        <a:t>Change in GDP (PPP, constant 2021 US dollars) </a:t>
                      </a:r>
                    </a:p>
                  </a:txBody>
                  <a:tcPr marL="1939" marR="1939" marT="193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EF1"/>
                    </a:solidFill>
                  </a:tcPr>
                </a:tc>
                <a:tc>
                  <a:txBody>
                    <a:bodyPr/>
                    <a:lstStyle/>
                    <a:p>
                      <a:pPr algn="ctr" rtl="0" fontAlgn="ctr">
                        <a:buNone/>
                      </a:pPr>
                      <a:r>
                        <a:rPr lang="en-AU" sz="1200" b="0" i="0" u="none" strike="noStrike">
                          <a:solidFill>
                            <a:srgbClr val="000000"/>
                          </a:solidFill>
                          <a:effectLst/>
                          <a:latin typeface="Segoe UI" panose="020B0502040204020203" pitchFamily="34" charset="0"/>
                        </a:rPr>
                        <a:t>5.4%</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EEF1"/>
                    </a:solidFill>
                  </a:tcPr>
                </a:tc>
                <a:tc>
                  <a:txBody>
                    <a:bodyPr/>
                    <a:lstStyle/>
                    <a:p>
                      <a:pPr algn="ctr" rtl="0" fontAlgn="ctr">
                        <a:buNone/>
                      </a:pPr>
                      <a:r>
                        <a:rPr lang="en-AU" sz="1200" b="0" i="0" u="none" strike="noStrike">
                          <a:solidFill>
                            <a:srgbClr val="000000"/>
                          </a:solidFill>
                          <a:effectLst/>
                          <a:latin typeface="Segoe UI" panose="020B0502040204020203" pitchFamily="34" charset="0"/>
                        </a:rPr>
                        <a:t>5.5%</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EEF1"/>
                    </a:solidFill>
                  </a:tcPr>
                </a:tc>
                <a:tc>
                  <a:txBody>
                    <a:bodyPr/>
                    <a:lstStyle/>
                    <a:p>
                      <a:pPr algn="ctr" rtl="0" fontAlgn="ctr">
                        <a:buNone/>
                      </a:pPr>
                      <a:r>
                        <a:rPr lang="en-AU" sz="1200" b="0" i="0" u="none" strike="noStrike">
                          <a:solidFill>
                            <a:srgbClr val="000000"/>
                          </a:solidFill>
                          <a:effectLst/>
                          <a:latin typeface="Segoe UI" panose="020B0502040204020203" pitchFamily="34" charset="0"/>
                        </a:rPr>
                        <a:t>3.1%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EEF1"/>
                    </a:solidFill>
                  </a:tcPr>
                </a:tc>
                <a:tc>
                  <a:txBody>
                    <a:bodyPr/>
                    <a:lstStyle/>
                    <a:p>
                      <a:pPr algn="ctr" rtl="0" fontAlgn="ctr">
                        <a:buNone/>
                      </a:pPr>
                      <a:r>
                        <a:rPr lang="en-AU" sz="1200" b="0" i="0" u="none" strike="noStrike">
                          <a:solidFill>
                            <a:srgbClr val="000000"/>
                          </a:solidFill>
                          <a:effectLst/>
                          <a:latin typeface="Segoe UI" panose="020B0502040204020203" pitchFamily="34" charset="0"/>
                        </a:rPr>
                        <a:t>-0.3%</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EEF1"/>
                    </a:solidFill>
                  </a:tcPr>
                </a:tc>
                <a:tc>
                  <a:txBody>
                    <a:bodyPr/>
                    <a:lstStyle/>
                    <a:p>
                      <a:pPr algn="ctr" rtl="0" fontAlgn="ctr">
                        <a:buNone/>
                      </a:pPr>
                      <a:r>
                        <a:rPr lang="en-AU" sz="1200" b="0" i="0" u="none" strike="noStrike" dirty="0">
                          <a:solidFill>
                            <a:srgbClr val="000000"/>
                          </a:solidFill>
                          <a:effectLst/>
                          <a:latin typeface="Segoe UI" panose="020B0502040204020203" pitchFamily="34" charset="0"/>
                        </a:rPr>
                        <a:t>5.7%</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EEF1"/>
                    </a:solidFill>
                  </a:tcPr>
                </a:tc>
                <a:tc>
                  <a:txBody>
                    <a:bodyPr/>
                    <a:lstStyle/>
                    <a:p>
                      <a:pPr algn="ctr" rtl="0" fontAlgn="ctr">
                        <a:buNone/>
                      </a:pPr>
                      <a:r>
                        <a:rPr lang="en-AU" sz="1200" b="0" i="0" u="none" strike="noStrike" dirty="0">
                          <a:solidFill>
                            <a:srgbClr val="000000"/>
                          </a:solidFill>
                          <a:effectLst/>
                          <a:latin typeface="Segoe UI" panose="020B0502040204020203" pitchFamily="34" charset="0"/>
                        </a:rPr>
                        <a:t>4.3%</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EEF1"/>
                    </a:solidFill>
                  </a:tcPr>
                </a:tc>
                <a:tc>
                  <a:txBody>
                    <a:bodyPr/>
                    <a:lstStyle/>
                    <a:p>
                      <a:pPr algn="ctr" rtl="0" fontAlgn="ctr">
                        <a:buNone/>
                      </a:pPr>
                      <a:r>
                        <a:rPr lang="en-AU" sz="1200" b="0" i="0" u="none" strike="noStrike" dirty="0">
                          <a:solidFill>
                            <a:srgbClr val="000000"/>
                          </a:solidFill>
                          <a:effectLst/>
                          <a:latin typeface="Segoe UI" panose="020B0502040204020203" pitchFamily="34" charset="0"/>
                        </a:rPr>
                        <a:t>4.3%</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EEF1"/>
                    </a:solidFill>
                  </a:tcPr>
                </a:tc>
                <a:tc>
                  <a:txBody>
                    <a:bodyPr/>
                    <a:lstStyle/>
                    <a:p>
                      <a:pPr algn="ctr" rtl="0" fontAlgn="ctr">
                        <a:buNone/>
                      </a:pPr>
                      <a:r>
                        <a:rPr lang="en-AU" sz="1200" b="0" i="0" u="none" strike="noStrike" dirty="0">
                          <a:solidFill>
                            <a:srgbClr val="000000"/>
                          </a:solidFill>
                          <a:effectLst/>
                          <a:latin typeface="Segoe UI" panose="020B0502040204020203" pitchFamily="34" charset="0"/>
                        </a:rPr>
                        <a:t>3.9%</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EEF1"/>
                    </a:solidFill>
                  </a:tcPr>
                </a:tc>
                <a:tc>
                  <a:txBody>
                    <a:bodyPr/>
                    <a:lstStyle/>
                    <a:p>
                      <a:pPr algn="ctr" rtl="0" fontAlgn="ctr">
                        <a:buNone/>
                      </a:pPr>
                      <a:r>
                        <a:rPr lang="en-AU" sz="1200" b="0" i="0" u="none" strike="noStrike" dirty="0">
                          <a:solidFill>
                            <a:srgbClr val="000000"/>
                          </a:solidFill>
                          <a:effectLst/>
                          <a:latin typeface="Segoe UI" panose="020B0502040204020203" pitchFamily="34" charset="0"/>
                        </a:rPr>
                        <a:t>3.9%</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EEF1"/>
                    </a:solidFill>
                  </a:tcPr>
                </a:tc>
                <a:tc>
                  <a:txBody>
                    <a:bodyPr/>
                    <a:lstStyle/>
                    <a:p>
                      <a:pPr algn="ctr" rtl="0" fontAlgn="ctr">
                        <a:buNone/>
                      </a:pPr>
                      <a:r>
                        <a:rPr lang="en-AU" sz="1200" b="0" i="0" u="none" strike="noStrike" dirty="0">
                          <a:solidFill>
                            <a:srgbClr val="000000"/>
                          </a:solidFill>
                          <a:effectLst/>
                          <a:latin typeface="Segoe UI" panose="020B0502040204020203" pitchFamily="34" charset="0"/>
                        </a:rPr>
                        <a:t>3.7%</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EEF1"/>
                    </a:solidFill>
                  </a:tcPr>
                </a:tc>
                <a:tc>
                  <a:txBody>
                    <a:bodyPr/>
                    <a:lstStyle/>
                    <a:p>
                      <a:pPr algn="ctr" rtl="0" fontAlgn="ctr">
                        <a:buNone/>
                      </a:pPr>
                      <a:r>
                        <a:rPr lang="en-AU" sz="1200" b="0" i="0" u="none" strike="noStrike" dirty="0">
                          <a:solidFill>
                            <a:srgbClr val="000000"/>
                          </a:solidFill>
                          <a:effectLst/>
                          <a:latin typeface="Segoe UI" panose="020B0502040204020203" pitchFamily="34" charset="0"/>
                        </a:rPr>
                        <a:t>3.5%</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EEF1"/>
                    </a:solidFill>
                  </a:tcPr>
                </a:tc>
                <a:tc>
                  <a:txBody>
                    <a:bodyPr/>
                    <a:lstStyle/>
                    <a:p>
                      <a:pPr algn="ctr" rtl="0" fontAlgn="ctr">
                        <a:buNone/>
                      </a:pPr>
                      <a:r>
                        <a:rPr lang="en-AU" sz="1200" b="0" i="0" u="none" strike="noStrike" dirty="0">
                          <a:solidFill>
                            <a:srgbClr val="000000"/>
                          </a:solidFill>
                          <a:effectLst/>
                          <a:latin typeface="Segoe UI" panose="020B0502040204020203" pitchFamily="34" charset="0"/>
                        </a:rPr>
                        <a:t>4.1%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EEF1"/>
                    </a:solidFill>
                  </a:tcPr>
                </a:tc>
                <a:tc>
                  <a:txBody>
                    <a:bodyPr/>
                    <a:lstStyle/>
                    <a:p>
                      <a:pPr algn="ctr" rtl="0" fontAlgn="ctr">
                        <a:buNone/>
                      </a:pPr>
                      <a:r>
                        <a:rPr lang="en-AU" sz="1200" b="0" i="0" u="none" strike="noStrike" dirty="0">
                          <a:solidFill>
                            <a:srgbClr val="000000"/>
                          </a:solidFill>
                          <a:effectLst/>
                          <a:latin typeface="Segoe UI" panose="020B0502040204020203" pitchFamily="34" charset="0"/>
                        </a:rPr>
                        <a:t>4.2%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EEF1"/>
                    </a:solidFill>
                  </a:tcPr>
                </a:tc>
                <a:tc>
                  <a:txBody>
                    <a:bodyPr/>
                    <a:lstStyle/>
                    <a:p>
                      <a:pPr algn="ctr" rtl="0" fontAlgn="ctr">
                        <a:buNone/>
                      </a:pPr>
                      <a:r>
                        <a:rPr lang="en-AU" sz="1200" b="0" i="0" u="none" strike="noStrike" dirty="0">
                          <a:solidFill>
                            <a:srgbClr val="000000"/>
                          </a:solidFill>
                          <a:effectLst/>
                          <a:latin typeface="Segoe UI" panose="020B0502040204020203" pitchFamily="34" charset="0"/>
                        </a:rPr>
                        <a:t>3.5%</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EEF1"/>
                    </a:solidFill>
                  </a:tcPr>
                </a:tc>
                <a:tc>
                  <a:txBody>
                    <a:bodyPr/>
                    <a:lstStyle/>
                    <a:p>
                      <a:pPr algn="ctr" rtl="0" fontAlgn="ctr">
                        <a:buNone/>
                      </a:pPr>
                      <a:r>
                        <a:rPr lang="en-AU" sz="1200" b="0" i="0" u="none" strike="noStrike" dirty="0">
                          <a:solidFill>
                            <a:srgbClr val="000000"/>
                          </a:solidFill>
                          <a:effectLst/>
                          <a:latin typeface="Segoe UI" panose="020B0502040204020203" pitchFamily="34" charset="0"/>
                        </a:rPr>
                        <a:t>-1.1%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EEF1"/>
                    </a:solidFill>
                  </a:tcPr>
                </a:tc>
                <a:tc>
                  <a:txBody>
                    <a:bodyPr/>
                    <a:lstStyle/>
                    <a:p>
                      <a:pPr algn="ctr" rtl="0" fontAlgn="ctr">
                        <a:buNone/>
                      </a:pPr>
                      <a:r>
                        <a:rPr lang="en-AU" sz="1200" b="0" i="0" u="none" strike="noStrike" dirty="0">
                          <a:solidFill>
                            <a:srgbClr val="000000"/>
                          </a:solidFill>
                          <a:effectLst/>
                          <a:latin typeface="Segoe UI" panose="020B0502040204020203" pitchFamily="34" charset="0"/>
                        </a:rPr>
                        <a:t>6.4%</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EEF1"/>
                    </a:solidFill>
                  </a:tcPr>
                </a:tc>
                <a:tc>
                  <a:txBody>
                    <a:bodyPr/>
                    <a:lstStyle/>
                    <a:p>
                      <a:pPr algn="ctr" rtl="0" fontAlgn="ctr">
                        <a:buNone/>
                      </a:pPr>
                      <a:r>
                        <a:rPr lang="en-AU" sz="1200" b="0" i="0" u="none" strike="noStrike" dirty="0">
                          <a:solidFill>
                            <a:srgbClr val="000000"/>
                          </a:solidFill>
                          <a:effectLst/>
                          <a:latin typeface="Segoe UI" panose="020B0502040204020203" pitchFamily="34" charset="0"/>
                        </a:rPr>
                        <a:t>2.9%</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EEF1"/>
                    </a:solidFill>
                  </a:tcPr>
                </a:tc>
                <a:tc>
                  <a:txBody>
                    <a:bodyPr/>
                    <a:lstStyle/>
                    <a:p>
                      <a:pPr algn="ctr" rtl="0" fontAlgn="ctr">
                        <a:buNone/>
                      </a:pPr>
                      <a:r>
                        <a:rPr lang="en-AU" sz="1200" b="0" i="0" u="none" strike="noStrike" dirty="0">
                          <a:solidFill>
                            <a:srgbClr val="000000"/>
                          </a:solidFill>
                          <a:effectLst/>
                          <a:latin typeface="Segoe UI" panose="020B0502040204020203" pitchFamily="34" charset="0"/>
                        </a:rPr>
                        <a:t>3.8%</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EEF1"/>
                    </a:solidFill>
                  </a:tcPr>
                </a:tc>
                <a:tc>
                  <a:txBody>
                    <a:bodyPr/>
                    <a:lstStyle/>
                    <a:p>
                      <a:pPr algn="ctr" rtl="0" fontAlgn="ctr"/>
                      <a:r>
                        <a:rPr lang="en-US" sz="1200" b="0" i="0" u="none" strike="noStrike" dirty="0">
                          <a:solidFill>
                            <a:srgbClr val="000000"/>
                          </a:solidFill>
                          <a:effectLst/>
                          <a:latin typeface="Segoe UI" panose="020B0502040204020203" pitchFamily="34" charset="0"/>
                        </a:rPr>
                        <a:t>92.0%</a:t>
                      </a:r>
                    </a:p>
                  </a:txBody>
                  <a:tcPr marL="1939" marR="1939" marT="193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EEF1"/>
                    </a:solidFill>
                  </a:tcPr>
                </a:tc>
                <a:extLst>
                  <a:ext uri="{0D108BD9-81ED-4DB2-BD59-A6C34878D82A}">
                    <a16:rowId xmlns:a16="http://schemas.microsoft.com/office/drawing/2014/main" val="2619368874"/>
                  </a:ext>
                </a:extLst>
              </a:tr>
              <a:tr h="759736">
                <a:tc>
                  <a:txBody>
                    <a:bodyPr/>
                    <a:lstStyle/>
                    <a:p>
                      <a:pPr algn="l" rtl="0" fontAlgn="t"/>
                      <a:r>
                        <a:rPr lang="en-US" sz="1200" b="0" i="0" u="none" strike="noStrike">
                          <a:solidFill>
                            <a:srgbClr val="000000"/>
                          </a:solidFill>
                          <a:effectLst/>
                          <a:latin typeface="Segoe UI" panose="020B0502040204020203" pitchFamily="34" charset="0"/>
                        </a:rPr>
                        <a:t>Change in final energy consumption intensity </a:t>
                      </a:r>
                    </a:p>
                  </a:txBody>
                  <a:tcPr marL="1939" marR="1939" marT="193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fontAlgn="ctr">
                        <a:buNone/>
                      </a:pPr>
                      <a:r>
                        <a:rPr lang="en-AU" sz="1200" b="0" i="0" u="none" strike="noStrike">
                          <a:solidFill>
                            <a:srgbClr val="000000"/>
                          </a:solidFill>
                          <a:effectLst/>
                          <a:latin typeface="Segoe UI" panose="020B0502040204020203" pitchFamily="34" charset="0"/>
                        </a:rPr>
                        <a:t>-2.9%</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fontAlgn="ctr">
                        <a:buNone/>
                      </a:pPr>
                      <a:r>
                        <a:rPr lang="en-AU" sz="1200" b="0" i="0" u="none" strike="noStrike">
                          <a:solidFill>
                            <a:srgbClr val="000000"/>
                          </a:solidFill>
                          <a:effectLst/>
                          <a:latin typeface="Segoe UI" panose="020B0502040204020203" pitchFamily="34" charset="0"/>
                        </a:rPr>
                        <a:t>-1.8%</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fontAlgn="ctr">
                        <a:buNone/>
                      </a:pPr>
                      <a:r>
                        <a:rPr lang="en-AU" sz="1200" b="0" i="0" u="none" strike="noStrike">
                          <a:solidFill>
                            <a:srgbClr val="000000"/>
                          </a:solidFill>
                          <a:effectLst/>
                          <a:latin typeface="Segoe UI" panose="020B0502040204020203" pitchFamily="34" charset="0"/>
                        </a:rPr>
                        <a:t>-2.2%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fontAlgn="ctr">
                        <a:buNone/>
                      </a:pPr>
                      <a:r>
                        <a:rPr lang="en-AU" sz="1200" b="0" i="0" u="none" strike="noStrike">
                          <a:solidFill>
                            <a:srgbClr val="000000"/>
                          </a:solidFill>
                          <a:effectLst/>
                          <a:latin typeface="Segoe UI" panose="020B0502040204020203" pitchFamily="34" charset="0"/>
                        </a:rPr>
                        <a:t>-0.9%</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fontAlgn="ctr">
                        <a:buNone/>
                      </a:pPr>
                      <a:r>
                        <a:rPr lang="en-AU" sz="1200" b="0" i="0" u="none" strike="noStrike">
                          <a:solidFill>
                            <a:srgbClr val="000000"/>
                          </a:solidFill>
                          <a:effectLst/>
                          <a:latin typeface="Segoe UI" panose="020B0502040204020203" pitchFamily="34" charset="0"/>
                        </a:rPr>
                        <a:t>0.0%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fontAlgn="ctr">
                        <a:buNone/>
                      </a:pPr>
                      <a:r>
                        <a:rPr lang="en-AU" sz="1200" b="0" i="0" u="none" strike="noStrike">
                          <a:solidFill>
                            <a:srgbClr val="000000"/>
                          </a:solidFill>
                          <a:effectLst/>
                          <a:latin typeface="Segoe UI" panose="020B0502040204020203" pitchFamily="34" charset="0"/>
                        </a:rPr>
                        <a:t>0.0%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fontAlgn="ctr">
                        <a:buNone/>
                      </a:pPr>
                      <a:r>
                        <a:rPr lang="en-AU" sz="1200" b="0" i="0" u="none" strike="noStrike">
                          <a:solidFill>
                            <a:srgbClr val="000000"/>
                          </a:solidFill>
                          <a:effectLst/>
                          <a:latin typeface="Segoe UI" panose="020B0502040204020203" pitchFamily="34" charset="0"/>
                        </a:rPr>
                        <a:t>-2.2%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fontAlgn="ctr">
                        <a:buNone/>
                      </a:pPr>
                      <a:r>
                        <a:rPr lang="en-AU" sz="1200" b="0" i="0" u="none" strike="noStrike">
                          <a:solidFill>
                            <a:srgbClr val="000000"/>
                          </a:solidFill>
                          <a:effectLst/>
                          <a:latin typeface="Segoe UI" panose="020B0502040204020203" pitchFamily="34" charset="0"/>
                        </a:rPr>
                        <a:t>-2.4%</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fontAlgn="ctr">
                        <a:buNone/>
                      </a:pPr>
                      <a:r>
                        <a:rPr lang="en-AU" sz="1200" b="0" i="0" u="none" strike="noStrike">
                          <a:solidFill>
                            <a:srgbClr val="000000"/>
                          </a:solidFill>
                          <a:effectLst/>
                          <a:latin typeface="Segoe UI" panose="020B0502040204020203" pitchFamily="34" charset="0"/>
                        </a:rPr>
                        <a:t>-3.4%</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fontAlgn="ctr">
                        <a:buNone/>
                      </a:pPr>
                      <a:r>
                        <a:rPr lang="en-AU" sz="1200" b="0" i="0" u="none" strike="noStrike">
                          <a:solidFill>
                            <a:srgbClr val="000000"/>
                          </a:solidFill>
                          <a:effectLst/>
                          <a:latin typeface="Segoe UI" panose="020B0502040204020203" pitchFamily="34" charset="0"/>
                        </a:rPr>
                        <a:t>-3.0%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fontAlgn="ctr">
                        <a:buNone/>
                      </a:pPr>
                      <a:r>
                        <a:rPr lang="en-AU" sz="1200" b="0" i="0" u="none" strike="noStrike">
                          <a:solidFill>
                            <a:srgbClr val="000000"/>
                          </a:solidFill>
                          <a:effectLst/>
                          <a:latin typeface="Segoe UI" panose="020B0502040204020203" pitchFamily="34" charset="0"/>
                        </a:rPr>
                        <a:t>-2.9%</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fontAlgn="ctr">
                        <a:buNone/>
                      </a:pPr>
                      <a:r>
                        <a:rPr lang="en-AU" sz="1200" b="0" i="0" u="none" strike="noStrike">
                          <a:solidFill>
                            <a:srgbClr val="000000"/>
                          </a:solidFill>
                          <a:effectLst/>
                          <a:latin typeface="Segoe UI" panose="020B0502040204020203" pitchFamily="34" charset="0"/>
                        </a:rPr>
                        <a:t>-2.6%</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fontAlgn="ctr">
                        <a:buNone/>
                      </a:pPr>
                      <a:r>
                        <a:rPr lang="en-AU" sz="1200" b="0" i="0" u="none" strike="noStrike">
                          <a:solidFill>
                            <a:srgbClr val="000000"/>
                          </a:solidFill>
                          <a:effectLst/>
                          <a:latin typeface="Segoe UI" panose="020B0502040204020203" pitchFamily="34" charset="0"/>
                        </a:rPr>
                        <a:t>-0.9%</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fontAlgn="ctr">
                        <a:buNone/>
                      </a:pPr>
                      <a:r>
                        <a:rPr lang="en-AU" sz="1200" b="0" i="0" u="none" strike="noStrike">
                          <a:solidFill>
                            <a:srgbClr val="000000"/>
                          </a:solidFill>
                          <a:effectLst/>
                          <a:latin typeface="Segoe UI" panose="020B0502040204020203" pitchFamily="34" charset="0"/>
                        </a:rPr>
                        <a:t>-3.1%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fontAlgn="ctr">
                        <a:buNone/>
                      </a:pPr>
                      <a:r>
                        <a:rPr lang="en-AU" sz="1200" b="0" i="0" u="none" strike="noStrike">
                          <a:solidFill>
                            <a:srgbClr val="000000"/>
                          </a:solidFill>
                          <a:effectLst/>
                          <a:latin typeface="Segoe UI" panose="020B0502040204020203" pitchFamily="34" charset="0"/>
                        </a:rPr>
                        <a:t>-2.7%</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fontAlgn="ctr">
                        <a:buNone/>
                      </a:pPr>
                      <a:r>
                        <a:rPr lang="en-AU" sz="1200" b="0" i="0" u="none" strike="noStrike">
                          <a:solidFill>
                            <a:srgbClr val="000000"/>
                          </a:solidFill>
                          <a:effectLst/>
                          <a:latin typeface="Segoe UI" panose="020B0502040204020203" pitchFamily="34" charset="0"/>
                        </a:rPr>
                        <a:t>-1.5%</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fontAlgn="ctr">
                        <a:buNone/>
                      </a:pPr>
                      <a:r>
                        <a:rPr lang="en-AU" sz="1200" b="0" i="0" u="none" strike="noStrike">
                          <a:solidFill>
                            <a:srgbClr val="000000"/>
                          </a:solidFill>
                          <a:effectLst/>
                          <a:latin typeface="Segoe UI" panose="020B0502040204020203" pitchFamily="34" charset="0"/>
                        </a:rPr>
                        <a:t>-0.3%</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fontAlgn="ctr">
                        <a:buNone/>
                      </a:pPr>
                      <a:r>
                        <a:rPr lang="en-AU" sz="1200" b="0" i="0" u="none" strike="noStrike" dirty="0">
                          <a:solidFill>
                            <a:srgbClr val="000000"/>
                          </a:solidFill>
                          <a:effectLst/>
                          <a:latin typeface="Segoe UI" panose="020B0502040204020203" pitchFamily="34" charset="0"/>
                        </a:rPr>
                        <a:t>-1.2%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fontAlgn="ctr"/>
                      <a:r>
                        <a:rPr lang="en-US" sz="1200" b="1" i="0" u="none" strike="noStrike" dirty="0">
                          <a:solidFill>
                            <a:srgbClr val="000000"/>
                          </a:solidFill>
                          <a:effectLst/>
                          <a:latin typeface="Segoe UI" panose="020B0502040204020203" pitchFamily="34" charset="0"/>
                        </a:rPr>
                        <a:t>-29.2%</a:t>
                      </a:r>
                    </a:p>
                  </a:txBody>
                  <a:tcPr marL="1939" marR="1939" marT="193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val="851435738"/>
                  </a:ext>
                </a:extLst>
              </a:tr>
            </a:tbl>
          </a:graphicData>
        </a:graphic>
      </p:graphicFrame>
    </p:spTree>
    <p:extLst>
      <p:ext uri="{BB962C8B-B14F-4D97-AF65-F5344CB8AC3E}">
        <p14:creationId xmlns:p14="http://schemas.microsoft.com/office/powerpoint/2010/main" val="485586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C1C23E-B8C9-A3E5-BB62-0E625EABE9F8}"/>
              </a:ext>
            </a:extLst>
          </p:cNvPr>
          <p:cNvSpPr>
            <a:spLocks noGrp="1"/>
          </p:cNvSpPr>
          <p:nvPr>
            <p:ph type="sldNum" sz="quarter" idx="12"/>
          </p:nvPr>
        </p:nvSpPr>
        <p:spPr/>
        <p:txBody>
          <a:bodyPr/>
          <a:lstStyle/>
          <a:p>
            <a:fld id="{553DF105-5132-44FD-8FE0-18D3B770719A}" type="slidenum">
              <a:rPr lang="ja-JP" altLang="en-US" smtClean="0"/>
              <a:pPr/>
              <a:t>17</a:t>
            </a:fld>
            <a:endParaRPr lang="ja-JP" altLang="en-US"/>
          </a:p>
        </p:txBody>
      </p:sp>
      <p:sp>
        <p:nvSpPr>
          <p:cNvPr id="5" name="Title 4">
            <a:extLst>
              <a:ext uri="{FF2B5EF4-FFF2-40B4-BE49-F238E27FC236}">
                <a16:creationId xmlns:a16="http://schemas.microsoft.com/office/drawing/2014/main" id="{9A8473A6-6BF9-FD0A-EFEE-4ED64CDBF441}"/>
              </a:ext>
            </a:extLst>
          </p:cNvPr>
          <p:cNvSpPr>
            <a:spLocks noGrp="1"/>
          </p:cNvSpPr>
          <p:nvPr>
            <p:ph type="title"/>
          </p:nvPr>
        </p:nvSpPr>
        <p:spPr>
          <a:xfrm>
            <a:off x="-100006" y="136525"/>
            <a:ext cx="12192000" cy="1028438"/>
          </a:xfrm>
        </p:spPr>
        <p:txBody>
          <a:bodyPr/>
          <a:lstStyle/>
          <a:p>
            <a:r>
              <a:rPr lang="en-US" dirty="0"/>
              <a:t>Likely that share of modern renewables has already doubled</a:t>
            </a:r>
            <a:endParaRPr lang="en-US" dirty="0">
              <a:solidFill>
                <a:srgbClr val="FF0000"/>
              </a:solidFill>
            </a:endParaRPr>
          </a:p>
        </p:txBody>
      </p:sp>
      <p:sp>
        <p:nvSpPr>
          <p:cNvPr id="35" name="TextBox 34">
            <a:extLst>
              <a:ext uri="{FF2B5EF4-FFF2-40B4-BE49-F238E27FC236}">
                <a16:creationId xmlns:a16="http://schemas.microsoft.com/office/drawing/2014/main" id="{DC989CDB-A695-A2BE-1719-197641BC66C7}"/>
              </a:ext>
            </a:extLst>
          </p:cNvPr>
          <p:cNvSpPr txBox="1"/>
          <p:nvPr/>
        </p:nvSpPr>
        <p:spPr>
          <a:xfrm>
            <a:off x="7390043" y="4973167"/>
            <a:ext cx="4655907" cy="246221"/>
          </a:xfrm>
          <a:prstGeom prst="rect">
            <a:avLst/>
          </a:prstGeom>
          <a:noFill/>
        </p:spPr>
        <p:txBody>
          <a:bodyPr wrap="square">
            <a:spAutoFit/>
          </a:bodyPr>
          <a:lstStyle/>
          <a:p>
            <a:pPr algn="r"/>
            <a:r>
              <a:rPr kumimoji="1" lang="en-US" sz="1000" b="0" i="0" u="none" strike="noStrike" kern="1200" cap="none" spc="0" normalizeH="0" baseline="0" noProof="0" dirty="0">
                <a:ln>
                  <a:noFill/>
                </a:ln>
                <a:solidFill>
                  <a:sysClr val="windowText" lastClr="000000"/>
                </a:solidFill>
                <a:effectLst/>
                <a:uLnTx/>
                <a:uFillTx/>
                <a:latin typeface="Segoe UI Light" panose="020B0502040204020203" pitchFamily="34" charset="0"/>
                <a:cs typeface="Segoe UI" panose="020B0502040204020203" pitchFamily="34" charset="0"/>
              </a:rPr>
              <a:t>Sources: APEC statistics (EGEDA), APERC analysis</a:t>
            </a:r>
            <a:endParaRPr lang="en-AU" sz="1000" dirty="0"/>
          </a:p>
        </p:txBody>
      </p:sp>
      <p:sp>
        <p:nvSpPr>
          <p:cNvPr id="3" name="Content Placeholder 2">
            <a:extLst>
              <a:ext uri="{FF2B5EF4-FFF2-40B4-BE49-F238E27FC236}">
                <a16:creationId xmlns:a16="http://schemas.microsoft.com/office/drawing/2014/main" id="{8357F367-3DC3-1CE3-5153-81780EE31AE8}"/>
              </a:ext>
            </a:extLst>
          </p:cNvPr>
          <p:cNvSpPr txBox="1">
            <a:spLocks/>
          </p:cNvSpPr>
          <p:nvPr/>
        </p:nvSpPr>
        <p:spPr>
          <a:xfrm>
            <a:off x="146050" y="5579641"/>
            <a:ext cx="11803143" cy="516179"/>
          </a:xfrm>
          <a:prstGeom prst="rect">
            <a:avLst/>
          </a:prstGeom>
        </p:spPr>
        <p:txBody>
          <a:bodyPr>
            <a:noAutofit/>
          </a:bodyPr>
          <a:lst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2000" b="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100000"/>
              </a:lnSpc>
              <a:spcBef>
                <a:spcPts val="500"/>
              </a:spcBef>
              <a:spcAft>
                <a:spcPts val="600"/>
              </a:spcAft>
              <a:buFont typeface="Arial" panose="020B0604020202020204" pitchFamily="34" charset="0"/>
              <a:buChar char="•"/>
              <a:defRPr sz="1800" b="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8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6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6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800" dirty="0"/>
              <a:t>Renewable shares to final energy consumption and electricity generation constantly show good progress.</a:t>
            </a:r>
          </a:p>
        </p:txBody>
      </p:sp>
      <p:sp>
        <p:nvSpPr>
          <p:cNvPr id="4" name="Text Placeholder 6">
            <a:extLst>
              <a:ext uri="{FF2B5EF4-FFF2-40B4-BE49-F238E27FC236}">
                <a16:creationId xmlns:a16="http://schemas.microsoft.com/office/drawing/2014/main" id="{9643006D-D847-3973-AAC1-6DF205E9C342}"/>
              </a:ext>
            </a:extLst>
          </p:cNvPr>
          <p:cNvSpPr txBox="1">
            <a:spLocks/>
          </p:cNvSpPr>
          <p:nvPr/>
        </p:nvSpPr>
        <p:spPr>
          <a:xfrm>
            <a:off x="146050" y="1056648"/>
            <a:ext cx="3783198" cy="333420"/>
          </a:xfrm>
          <a:prstGeom prst="rect">
            <a:avLst/>
          </a:prstGeom>
        </p:spPr>
        <p:txBody>
          <a:bodyPr anchor="ctr">
            <a:noAutofit/>
          </a:bodyPr>
          <a:lstStyle>
            <a:lvl1pPr marL="0" indent="0" algn="l" defTabSz="914400" rtl="0" eaLnBrk="1" latinLnBrk="0" hangingPunct="1">
              <a:lnSpc>
                <a:spcPct val="110000"/>
              </a:lnSpc>
              <a:spcBef>
                <a:spcPts val="1000"/>
              </a:spcBef>
              <a:buFont typeface="Segoe UI" panose="020B0502040204020203" pitchFamily="34" charset="0"/>
              <a:buNone/>
              <a:defRPr kumimoji="1" sz="2000" b="0" i="0" kern="1200" baseline="0">
                <a:solidFill>
                  <a:schemeClr val="tx1"/>
                </a:solidFill>
                <a:latin typeface="Segoe UI Semibold" panose="020B0702040204020203" pitchFamily="34" charset="0"/>
                <a:ea typeface="Segoe UI" panose="020B0502040204020203" pitchFamily="34" charset="0"/>
                <a:cs typeface="Segoe UI" panose="020B0502040204020203" pitchFamily="34" charset="0"/>
              </a:defRPr>
            </a:lvl1pPr>
            <a:lvl2pPr marL="450850" indent="-187325" algn="l" defTabSz="914400" rtl="0" eaLnBrk="1" latinLnBrk="0" hangingPunct="1">
              <a:lnSpc>
                <a:spcPct val="110000"/>
              </a:lnSpc>
              <a:spcBef>
                <a:spcPts val="500"/>
              </a:spcBef>
              <a:buFont typeface="Segoe UI" panose="020B0502040204020203" pitchFamily="34" charset="0"/>
              <a:buChar char="▪"/>
              <a:defRPr kumimoji="1" sz="2400" b="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627063" indent="-176213" algn="l" defTabSz="914400" rtl="0" eaLnBrk="1" latinLnBrk="0" hangingPunct="1">
              <a:lnSpc>
                <a:spcPct val="110000"/>
              </a:lnSpc>
              <a:spcBef>
                <a:spcPts val="500"/>
              </a:spcBef>
              <a:buFont typeface="Segoe UI" panose="020B0502040204020203" pitchFamily="34" charset="0"/>
              <a:buChar char="▪"/>
              <a:defRPr kumimoji="1" sz="2000" b="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801688" indent="-174625" algn="l" defTabSz="914400" rtl="0" eaLnBrk="1" latinLnBrk="0" hangingPunct="1">
              <a:lnSpc>
                <a:spcPct val="110000"/>
              </a:lnSpc>
              <a:spcBef>
                <a:spcPts val="500"/>
              </a:spcBef>
              <a:buFont typeface="Segoe UI" panose="020B0502040204020203" pitchFamily="34" charset="0"/>
              <a:buChar char="▪"/>
              <a:tabLst>
                <a:tab pos="801688" algn="l"/>
              </a:tabLst>
              <a:defRPr kumimoji="1" sz="1800" b="1" kern="1200">
                <a:solidFill>
                  <a:schemeClr val="tx1"/>
                </a:solidFill>
                <a:latin typeface="Segoe UI" panose="020B0502040204020203" pitchFamily="34" charset="0"/>
                <a:ea typeface="+mn-ea"/>
                <a:cs typeface="Segoe UI" panose="020B0502040204020203" pitchFamily="34" charset="0"/>
              </a:defRPr>
            </a:lvl4pPr>
            <a:lvl5pPr marL="989013" indent="-187325" algn="l" defTabSz="914400" rtl="0" eaLnBrk="1" latinLnBrk="0" hangingPunct="1">
              <a:lnSpc>
                <a:spcPct val="110000"/>
              </a:lnSpc>
              <a:spcBef>
                <a:spcPts val="500"/>
              </a:spcBef>
              <a:buFont typeface="Segoe UI" panose="020B0502040204020203" pitchFamily="34" charset="0"/>
              <a:buChar char="▪"/>
              <a:defRPr kumimoji="1" sz="1800" b="1"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sz="1900" b="1" dirty="0">
                <a:latin typeface="Segoe UI" panose="020B0502040204020203" pitchFamily="34" charset="0"/>
              </a:rPr>
              <a:t>Final energy consumption, PJ</a:t>
            </a:r>
            <a:endParaRPr lang="en-GB" sz="1900" b="1" dirty="0">
              <a:latin typeface="Segoe UI" panose="020B0502040204020203" pitchFamily="34" charset="0"/>
            </a:endParaRPr>
          </a:p>
        </p:txBody>
      </p:sp>
      <p:sp>
        <p:nvSpPr>
          <p:cNvPr id="8" name="Text Placeholder 4">
            <a:extLst>
              <a:ext uri="{FF2B5EF4-FFF2-40B4-BE49-F238E27FC236}">
                <a16:creationId xmlns:a16="http://schemas.microsoft.com/office/drawing/2014/main" id="{97E311F2-16E3-459D-5F02-521B4B8EF72B}"/>
              </a:ext>
            </a:extLst>
          </p:cNvPr>
          <p:cNvSpPr>
            <a:spLocks noGrp="1"/>
          </p:cNvSpPr>
          <p:nvPr>
            <p:ph type="body" sz="quarter" idx="14"/>
          </p:nvPr>
        </p:nvSpPr>
        <p:spPr>
          <a:xfrm>
            <a:off x="146050" y="4861174"/>
            <a:ext cx="5395045" cy="524343"/>
          </a:xfrm>
        </p:spPr>
        <p:txBody>
          <a:bodyPr>
            <a:noAutofit/>
          </a:bodyPr>
          <a:lstStyle/>
          <a:p>
            <a:pPr>
              <a:spcBef>
                <a:spcPts val="0"/>
              </a:spcBef>
            </a:pPr>
            <a:r>
              <a:rPr lang="en-GB" sz="900" i="0" dirty="0">
                <a:latin typeface="Segoe UI" panose="020B0502040204020203" pitchFamily="34" charset="0"/>
              </a:rPr>
              <a:t>Note: Consumption of electricity and heat from renewables is calculated from the share of total electricity and heat production.</a:t>
            </a:r>
          </a:p>
        </p:txBody>
      </p:sp>
      <p:graphicFrame>
        <p:nvGraphicFramePr>
          <p:cNvPr id="11" name="Table 10">
            <a:extLst>
              <a:ext uri="{FF2B5EF4-FFF2-40B4-BE49-F238E27FC236}">
                <a16:creationId xmlns:a16="http://schemas.microsoft.com/office/drawing/2014/main" id="{4671AD68-4D45-5788-F4FF-653C6406FD99}"/>
              </a:ext>
            </a:extLst>
          </p:cNvPr>
          <p:cNvGraphicFramePr>
            <a:graphicFrameLocks noGrp="1"/>
          </p:cNvGraphicFramePr>
          <p:nvPr/>
        </p:nvGraphicFramePr>
        <p:xfrm>
          <a:off x="146050" y="1418741"/>
          <a:ext cx="4165600" cy="3413760"/>
        </p:xfrm>
        <a:graphic>
          <a:graphicData uri="http://schemas.openxmlformats.org/drawingml/2006/table">
            <a:tbl>
              <a:tblPr/>
              <a:tblGrid>
                <a:gridCol w="1955800">
                  <a:extLst>
                    <a:ext uri="{9D8B030D-6E8A-4147-A177-3AD203B41FA5}">
                      <a16:colId xmlns:a16="http://schemas.microsoft.com/office/drawing/2014/main" val="1240279200"/>
                    </a:ext>
                  </a:extLst>
                </a:gridCol>
                <a:gridCol w="736600">
                  <a:extLst>
                    <a:ext uri="{9D8B030D-6E8A-4147-A177-3AD203B41FA5}">
                      <a16:colId xmlns:a16="http://schemas.microsoft.com/office/drawing/2014/main" val="2901542030"/>
                    </a:ext>
                  </a:extLst>
                </a:gridCol>
                <a:gridCol w="736600">
                  <a:extLst>
                    <a:ext uri="{9D8B030D-6E8A-4147-A177-3AD203B41FA5}">
                      <a16:colId xmlns:a16="http://schemas.microsoft.com/office/drawing/2014/main" val="3746849404"/>
                    </a:ext>
                  </a:extLst>
                </a:gridCol>
                <a:gridCol w="736600">
                  <a:extLst>
                    <a:ext uri="{9D8B030D-6E8A-4147-A177-3AD203B41FA5}">
                      <a16:colId xmlns:a16="http://schemas.microsoft.com/office/drawing/2014/main" val="1200744875"/>
                    </a:ext>
                  </a:extLst>
                </a:gridCol>
              </a:tblGrid>
              <a:tr h="213360">
                <a:tc>
                  <a:txBody>
                    <a:bodyPr/>
                    <a:lstStyle/>
                    <a:p>
                      <a:pPr algn="l" fontAlgn="b">
                        <a:buNone/>
                      </a:pPr>
                      <a:r>
                        <a:rPr lang="en-AU" sz="1100" b="1" i="0" u="none" strike="noStrike">
                          <a:solidFill>
                            <a:srgbClr val="FFFFFF"/>
                          </a:solidFill>
                          <a:effectLst/>
                          <a:latin typeface="Segoe UI" panose="020B0502040204020203" pitchFamily="34" charset="0"/>
                        </a:rPr>
                        <a:t> </a:t>
                      </a:r>
                    </a:p>
                  </a:txBody>
                  <a:tcPr marL="7620" marR="7620" marT="7620" marB="0" anchor="b">
                    <a:lnL>
                      <a:noFill/>
                    </a:lnL>
                    <a:lnR>
                      <a:noFill/>
                    </a:lnR>
                    <a:lnT>
                      <a:noFill/>
                    </a:lnT>
                    <a:lnB>
                      <a:noFill/>
                    </a:lnB>
                    <a:solidFill>
                      <a:srgbClr val="002060"/>
                    </a:solidFill>
                  </a:tcPr>
                </a:tc>
                <a:tc>
                  <a:txBody>
                    <a:bodyPr/>
                    <a:lstStyle/>
                    <a:p>
                      <a:pPr algn="r" fontAlgn="b">
                        <a:buNone/>
                      </a:pPr>
                      <a:r>
                        <a:rPr lang="en-AU" sz="1100" b="1" i="0" u="none" strike="noStrike">
                          <a:solidFill>
                            <a:srgbClr val="FFFFFF"/>
                          </a:solidFill>
                          <a:effectLst/>
                          <a:latin typeface="Segoe UI" panose="020B0502040204020203" pitchFamily="34" charset="0"/>
                        </a:rPr>
                        <a:t>2010</a:t>
                      </a:r>
                    </a:p>
                  </a:txBody>
                  <a:tcPr marL="7620" marR="7620" marT="7620" marB="0" anchor="b">
                    <a:lnL>
                      <a:noFill/>
                    </a:lnL>
                    <a:lnR>
                      <a:noFill/>
                    </a:lnR>
                    <a:lnT>
                      <a:noFill/>
                    </a:lnT>
                    <a:lnB>
                      <a:noFill/>
                    </a:lnB>
                    <a:solidFill>
                      <a:srgbClr val="002060"/>
                    </a:solidFill>
                  </a:tcPr>
                </a:tc>
                <a:tc>
                  <a:txBody>
                    <a:bodyPr/>
                    <a:lstStyle/>
                    <a:p>
                      <a:pPr algn="r" fontAlgn="b">
                        <a:buNone/>
                      </a:pPr>
                      <a:r>
                        <a:rPr lang="en-AU" sz="1100" b="1" i="0" u="none" strike="noStrike">
                          <a:solidFill>
                            <a:srgbClr val="FFFFFF"/>
                          </a:solidFill>
                          <a:effectLst/>
                          <a:latin typeface="Segoe UI" panose="020B0502040204020203" pitchFamily="34" charset="0"/>
                        </a:rPr>
                        <a:t>2023</a:t>
                      </a:r>
                    </a:p>
                  </a:txBody>
                  <a:tcPr marL="7620" marR="7620" marT="7620" marB="0" anchor="b">
                    <a:lnL>
                      <a:noFill/>
                    </a:lnL>
                    <a:lnR>
                      <a:noFill/>
                    </a:lnR>
                    <a:lnT>
                      <a:noFill/>
                    </a:lnT>
                    <a:lnB>
                      <a:noFill/>
                    </a:lnB>
                    <a:solidFill>
                      <a:srgbClr val="002060"/>
                    </a:solidFill>
                  </a:tcPr>
                </a:tc>
                <a:tc>
                  <a:txBody>
                    <a:bodyPr/>
                    <a:lstStyle/>
                    <a:p>
                      <a:pPr algn="r" fontAlgn="ctr">
                        <a:buNone/>
                      </a:pPr>
                      <a:r>
                        <a:rPr lang="en-AU" sz="1100" b="1" i="0" u="none" strike="noStrike">
                          <a:solidFill>
                            <a:srgbClr val="FFFFFF"/>
                          </a:solidFill>
                          <a:effectLst/>
                          <a:latin typeface="Segoe UI" panose="020B0502040204020203" pitchFamily="34" charset="0"/>
                        </a:rPr>
                        <a:t>% change</a:t>
                      </a:r>
                    </a:p>
                  </a:txBody>
                  <a:tcPr marL="7620" marR="7620" marT="7620" marB="0" anchor="ctr">
                    <a:lnL>
                      <a:noFill/>
                    </a:lnL>
                    <a:lnR>
                      <a:noFill/>
                    </a:lnR>
                    <a:lnT>
                      <a:noFill/>
                    </a:lnT>
                    <a:lnB>
                      <a:noFill/>
                    </a:lnB>
                    <a:solidFill>
                      <a:srgbClr val="002060"/>
                    </a:solidFill>
                  </a:tcPr>
                </a:tc>
                <a:extLst>
                  <a:ext uri="{0D108BD9-81ED-4DB2-BD59-A6C34878D82A}">
                    <a16:rowId xmlns:a16="http://schemas.microsoft.com/office/drawing/2014/main" val="4099178115"/>
                  </a:ext>
                </a:extLst>
              </a:tr>
              <a:tr h="213360">
                <a:tc>
                  <a:txBody>
                    <a:bodyPr/>
                    <a:lstStyle/>
                    <a:p>
                      <a:pPr algn="l" fontAlgn="b">
                        <a:buNone/>
                      </a:pPr>
                      <a:r>
                        <a:rPr lang="en-AU" sz="1100" b="1" i="0" u="none" strike="noStrike">
                          <a:solidFill>
                            <a:srgbClr val="000000"/>
                          </a:solidFill>
                          <a:effectLst/>
                          <a:latin typeface="Segoe UI" panose="020B0502040204020203" pitchFamily="34" charset="0"/>
                        </a:rPr>
                        <a:t>Non-renewables</a:t>
                      </a:r>
                    </a:p>
                  </a:txBody>
                  <a:tcPr marL="7620" marR="7620" marT="7620" marB="0" anchor="b">
                    <a:lnL>
                      <a:noFill/>
                    </a:lnL>
                    <a:lnR>
                      <a:noFill/>
                    </a:lnR>
                    <a:lnT>
                      <a:noFill/>
                    </a:lnT>
                    <a:lnB>
                      <a:noFill/>
                    </a:lnB>
                    <a:noFill/>
                  </a:tcPr>
                </a:tc>
                <a:tc>
                  <a:txBody>
                    <a:bodyPr/>
                    <a:lstStyle/>
                    <a:p>
                      <a:pPr algn="r" fontAlgn="b">
                        <a:buNone/>
                      </a:pPr>
                      <a:r>
                        <a:rPr lang="en-AU" sz="1100" b="1" i="0" u="none" strike="noStrike">
                          <a:solidFill>
                            <a:srgbClr val="000000"/>
                          </a:solidFill>
                          <a:effectLst/>
                          <a:latin typeface="Segoe UI" panose="020B0502040204020203" pitchFamily="34" charset="0"/>
                        </a:rPr>
                        <a:t>165,114</a:t>
                      </a:r>
                    </a:p>
                  </a:txBody>
                  <a:tcPr marL="7620" marR="7620" marT="7620" marB="0" anchor="b">
                    <a:lnL>
                      <a:noFill/>
                    </a:lnL>
                    <a:lnR>
                      <a:noFill/>
                    </a:lnR>
                    <a:lnT>
                      <a:noFill/>
                    </a:lnT>
                    <a:lnB>
                      <a:noFill/>
                    </a:lnB>
                    <a:noFill/>
                  </a:tcPr>
                </a:tc>
                <a:tc>
                  <a:txBody>
                    <a:bodyPr/>
                    <a:lstStyle/>
                    <a:p>
                      <a:pPr algn="r" fontAlgn="b">
                        <a:buNone/>
                      </a:pPr>
                      <a:r>
                        <a:rPr lang="en-AU" sz="1100" b="1" i="0" u="none" strike="noStrike">
                          <a:solidFill>
                            <a:srgbClr val="000000"/>
                          </a:solidFill>
                          <a:effectLst/>
                          <a:latin typeface="Segoe UI" panose="020B0502040204020203" pitchFamily="34" charset="0"/>
                        </a:rPr>
                        <a:t>192,148</a:t>
                      </a:r>
                    </a:p>
                  </a:txBody>
                  <a:tcPr marL="7620" marR="7620" marT="7620" marB="0" anchor="b">
                    <a:lnL>
                      <a:noFill/>
                    </a:lnL>
                    <a:lnR>
                      <a:noFill/>
                    </a:lnR>
                    <a:lnT>
                      <a:noFill/>
                    </a:lnT>
                    <a:lnB>
                      <a:noFill/>
                    </a:lnB>
                    <a:noFill/>
                  </a:tcPr>
                </a:tc>
                <a:tc>
                  <a:txBody>
                    <a:bodyPr/>
                    <a:lstStyle/>
                    <a:p>
                      <a:pPr algn="r" fontAlgn="b">
                        <a:buNone/>
                      </a:pPr>
                      <a:r>
                        <a:rPr lang="en-AU" sz="1100" b="1" i="0" u="none" strike="noStrike">
                          <a:solidFill>
                            <a:srgbClr val="000000"/>
                          </a:solidFill>
                          <a:effectLst/>
                          <a:latin typeface="Segoe UI" panose="020B0502040204020203" pitchFamily="34" charset="0"/>
                        </a:rPr>
                        <a:t>16.4%</a:t>
                      </a:r>
                    </a:p>
                  </a:txBody>
                  <a:tcPr marL="7620" marR="7620" marT="7620" marB="0" anchor="b">
                    <a:lnL>
                      <a:noFill/>
                    </a:lnL>
                    <a:lnR>
                      <a:noFill/>
                    </a:lnR>
                    <a:lnT>
                      <a:noFill/>
                    </a:lnT>
                    <a:lnB>
                      <a:noFill/>
                    </a:lnB>
                    <a:noFill/>
                  </a:tcPr>
                </a:tc>
                <a:extLst>
                  <a:ext uri="{0D108BD9-81ED-4DB2-BD59-A6C34878D82A}">
                    <a16:rowId xmlns:a16="http://schemas.microsoft.com/office/drawing/2014/main" val="50391301"/>
                  </a:ext>
                </a:extLst>
              </a:tr>
              <a:tr h="213360">
                <a:tc>
                  <a:txBody>
                    <a:bodyPr/>
                    <a:lstStyle/>
                    <a:p>
                      <a:pPr algn="l" fontAlgn="b">
                        <a:buNone/>
                      </a:pPr>
                      <a:r>
                        <a:rPr lang="en-AU" sz="1100" b="0" i="0" u="none" strike="noStrike">
                          <a:solidFill>
                            <a:srgbClr val="000000"/>
                          </a:solidFill>
                          <a:effectLst/>
                          <a:latin typeface="Segoe UI" panose="020B0502040204020203" pitchFamily="34" charset="0"/>
                        </a:rPr>
                        <a:t>Coal</a:t>
                      </a:r>
                    </a:p>
                  </a:txBody>
                  <a:tcPr marR="7620" marT="7620" marB="0" anchor="b">
                    <a:lnL>
                      <a:noFill/>
                    </a:lnL>
                    <a:lnR>
                      <a:noFill/>
                    </a:lnR>
                    <a:lnT>
                      <a:noFill/>
                    </a:lnT>
                    <a:lnB>
                      <a:noFill/>
                    </a:lnB>
                    <a:noFill/>
                  </a:tcPr>
                </a:tc>
                <a:tc>
                  <a:txBody>
                    <a:bodyPr/>
                    <a:lstStyle/>
                    <a:p>
                      <a:pPr algn="r" fontAlgn="b">
                        <a:buNone/>
                      </a:pPr>
                      <a:r>
                        <a:rPr lang="en-AU" sz="1100" b="0" i="0" u="none" strike="noStrike">
                          <a:solidFill>
                            <a:srgbClr val="000000"/>
                          </a:solidFill>
                          <a:effectLst/>
                          <a:latin typeface="Segoe UI" panose="020B0502040204020203" pitchFamily="34" charset="0"/>
                        </a:rPr>
                        <a:t>32,126</a:t>
                      </a:r>
                    </a:p>
                  </a:txBody>
                  <a:tcPr marL="7620" marR="7620" marT="7620" marB="0" anchor="b">
                    <a:lnL>
                      <a:noFill/>
                    </a:lnL>
                    <a:lnR>
                      <a:noFill/>
                    </a:lnR>
                    <a:lnT>
                      <a:noFill/>
                    </a:lnT>
                    <a:lnB>
                      <a:noFill/>
                    </a:lnB>
                    <a:noFill/>
                  </a:tcPr>
                </a:tc>
                <a:tc>
                  <a:txBody>
                    <a:bodyPr/>
                    <a:lstStyle/>
                    <a:p>
                      <a:pPr algn="r" fontAlgn="b">
                        <a:buNone/>
                      </a:pPr>
                      <a:r>
                        <a:rPr lang="en-AU" sz="1100" b="0" i="0" u="none" strike="noStrike">
                          <a:solidFill>
                            <a:srgbClr val="000000"/>
                          </a:solidFill>
                          <a:effectLst/>
                          <a:latin typeface="Segoe UI" panose="020B0502040204020203" pitchFamily="34" charset="0"/>
                        </a:rPr>
                        <a:t>27,638</a:t>
                      </a:r>
                    </a:p>
                  </a:txBody>
                  <a:tcPr marL="7620" marR="7620" marT="7620" marB="0" anchor="b">
                    <a:lnL>
                      <a:noFill/>
                    </a:lnL>
                    <a:lnR>
                      <a:noFill/>
                    </a:lnR>
                    <a:lnT>
                      <a:noFill/>
                    </a:lnT>
                    <a:lnB>
                      <a:noFill/>
                    </a:lnB>
                    <a:noFill/>
                  </a:tcPr>
                </a:tc>
                <a:tc>
                  <a:txBody>
                    <a:bodyPr/>
                    <a:lstStyle/>
                    <a:p>
                      <a:pPr algn="r" fontAlgn="b">
                        <a:buNone/>
                      </a:pPr>
                      <a:r>
                        <a:rPr lang="en-AU" sz="1100" b="0" i="0" u="none" strike="noStrike">
                          <a:solidFill>
                            <a:srgbClr val="000000"/>
                          </a:solidFill>
                          <a:effectLst/>
                          <a:latin typeface="Segoe UI" panose="020B0502040204020203" pitchFamily="34" charset="0"/>
                        </a:rPr>
                        <a:t>-14.0%</a:t>
                      </a:r>
                    </a:p>
                  </a:txBody>
                  <a:tcPr marL="7620" marR="7620" marT="7620" marB="0" anchor="b">
                    <a:lnL>
                      <a:noFill/>
                    </a:lnL>
                    <a:lnR>
                      <a:noFill/>
                    </a:lnR>
                    <a:lnT>
                      <a:noFill/>
                    </a:lnT>
                    <a:lnB>
                      <a:noFill/>
                    </a:lnB>
                    <a:noFill/>
                  </a:tcPr>
                </a:tc>
                <a:extLst>
                  <a:ext uri="{0D108BD9-81ED-4DB2-BD59-A6C34878D82A}">
                    <a16:rowId xmlns:a16="http://schemas.microsoft.com/office/drawing/2014/main" val="3819929517"/>
                  </a:ext>
                </a:extLst>
              </a:tr>
              <a:tr h="213360">
                <a:tc>
                  <a:txBody>
                    <a:bodyPr/>
                    <a:lstStyle/>
                    <a:p>
                      <a:pPr algn="l" fontAlgn="b">
                        <a:buNone/>
                      </a:pPr>
                      <a:r>
                        <a:rPr lang="en-AU" sz="1100" b="0" i="0" u="none" strike="noStrike">
                          <a:solidFill>
                            <a:srgbClr val="000000"/>
                          </a:solidFill>
                          <a:effectLst/>
                          <a:latin typeface="Segoe UI" panose="020B0502040204020203" pitchFamily="34" charset="0"/>
                        </a:rPr>
                        <a:t>Oil</a:t>
                      </a:r>
                    </a:p>
                  </a:txBody>
                  <a:tcPr marR="7620" marT="7620" marB="0" anchor="b">
                    <a:lnL>
                      <a:noFill/>
                    </a:lnL>
                    <a:lnR>
                      <a:noFill/>
                    </a:lnR>
                    <a:lnT>
                      <a:noFill/>
                    </a:lnT>
                    <a:lnB>
                      <a:noFill/>
                    </a:lnB>
                    <a:noFill/>
                  </a:tcPr>
                </a:tc>
                <a:tc>
                  <a:txBody>
                    <a:bodyPr/>
                    <a:lstStyle/>
                    <a:p>
                      <a:pPr algn="r" fontAlgn="b">
                        <a:buNone/>
                      </a:pPr>
                      <a:r>
                        <a:rPr lang="en-AU" sz="1100" b="0" i="0" u="none" strike="noStrike">
                          <a:solidFill>
                            <a:srgbClr val="000000"/>
                          </a:solidFill>
                          <a:effectLst/>
                          <a:latin typeface="Segoe UI" panose="020B0502040204020203" pitchFamily="34" charset="0"/>
                        </a:rPr>
                        <a:t>64,214</a:t>
                      </a:r>
                    </a:p>
                  </a:txBody>
                  <a:tcPr marL="7620" marR="7620" marT="7620" marB="0" anchor="b">
                    <a:lnL>
                      <a:noFill/>
                    </a:lnL>
                    <a:lnR>
                      <a:noFill/>
                    </a:lnR>
                    <a:lnT>
                      <a:noFill/>
                    </a:lnT>
                    <a:lnB>
                      <a:noFill/>
                    </a:lnB>
                    <a:noFill/>
                  </a:tcPr>
                </a:tc>
                <a:tc>
                  <a:txBody>
                    <a:bodyPr/>
                    <a:lstStyle/>
                    <a:p>
                      <a:pPr algn="r" fontAlgn="b">
                        <a:buNone/>
                      </a:pPr>
                      <a:r>
                        <a:rPr lang="en-AU" sz="1100" b="0" i="0" u="none" strike="noStrike">
                          <a:solidFill>
                            <a:srgbClr val="000000"/>
                          </a:solidFill>
                          <a:effectLst/>
                          <a:latin typeface="Segoe UI" panose="020B0502040204020203" pitchFamily="34" charset="0"/>
                        </a:rPr>
                        <a:t>70,041</a:t>
                      </a:r>
                    </a:p>
                  </a:txBody>
                  <a:tcPr marL="7620" marR="7620" marT="7620" marB="0" anchor="b">
                    <a:lnL>
                      <a:noFill/>
                    </a:lnL>
                    <a:lnR>
                      <a:noFill/>
                    </a:lnR>
                    <a:lnT>
                      <a:noFill/>
                    </a:lnT>
                    <a:lnB>
                      <a:noFill/>
                    </a:lnB>
                    <a:noFill/>
                  </a:tcPr>
                </a:tc>
                <a:tc>
                  <a:txBody>
                    <a:bodyPr/>
                    <a:lstStyle/>
                    <a:p>
                      <a:pPr algn="r" fontAlgn="b">
                        <a:buNone/>
                      </a:pPr>
                      <a:r>
                        <a:rPr lang="en-AU" sz="1100" b="0" i="0" u="none" strike="noStrike">
                          <a:solidFill>
                            <a:srgbClr val="000000"/>
                          </a:solidFill>
                          <a:effectLst/>
                          <a:latin typeface="Segoe UI" panose="020B0502040204020203" pitchFamily="34" charset="0"/>
                        </a:rPr>
                        <a:t>9.1%</a:t>
                      </a:r>
                    </a:p>
                  </a:txBody>
                  <a:tcPr marL="7620" marR="7620" marT="7620" marB="0" anchor="b">
                    <a:lnL>
                      <a:noFill/>
                    </a:lnL>
                    <a:lnR>
                      <a:noFill/>
                    </a:lnR>
                    <a:lnT>
                      <a:noFill/>
                    </a:lnT>
                    <a:lnB>
                      <a:noFill/>
                    </a:lnB>
                    <a:noFill/>
                  </a:tcPr>
                </a:tc>
                <a:extLst>
                  <a:ext uri="{0D108BD9-81ED-4DB2-BD59-A6C34878D82A}">
                    <a16:rowId xmlns:a16="http://schemas.microsoft.com/office/drawing/2014/main" val="2948661528"/>
                  </a:ext>
                </a:extLst>
              </a:tr>
              <a:tr h="213360">
                <a:tc>
                  <a:txBody>
                    <a:bodyPr/>
                    <a:lstStyle/>
                    <a:p>
                      <a:pPr algn="l" fontAlgn="b">
                        <a:buNone/>
                      </a:pPr>
                      <a:r>
                        <a:rPr lang="en-AU" sz="1100" b="0" i="0" u="none" strike="noStrike">
                          <a:solidFill>
                            <a:srgbClr val="000000"/>
                          </a:solidFill>
                          <a:effectLst/>
                          <a:latin typeface="Segoe UI" panose="020B0502040204020203" pitchFamily="34" charset="0"/>
                        </a:rPr>
                        <a:t>Gas</a:t>
                      </a:r>
                    </a:p>
                  </a:txBody>
                  <a:tcPr marR="7620" marT="7620" marB="0" anchor="b">
                    <a:lnL>
                      <a:noFill/>
                    </a:lnL>
                    <a:lnR>
                      <a:noFill/>
                    </a:lnR>
                    <a:lnT>
                      <a:noFill/>
                    </a:lnT>
                    <a:lnB>
                      <a:noFill/>
                    </a:lnB>
                    <a:noFill/>
                  </a:tcPr>
                </a:tc>
                <a:tc>
                  <a:txBody>
                    <a:bodyPr/>
                    <a:lstStyle/>
                    <a:p>
                      <a:pPr algn="r" fontAlgn="b">
                        <a:buNone/>
                      </a:pPr>
                      <a:r>
                        <a:rPr lang="en-AU" sz="1100" b="0" i="0" u="none" strike="noStrike">
                          <a:solidFill>
                            <a:srgbClr val="000000"/>
                          </a:solidFill>
                          <a:effectLst/>
                          <a:latin typeface="Segoe UI" panose="020B0502040204020203" pitchFamily="34" charset="0"/>
                        </a:rPr>
                        <a:t>26,155</a:t>
                      </a:r>
                    </a:p>
                  </a:txBody>
                  <a:tcPr marL="7620" marR="7620" marT="7620" marB="0" anchor="b">
                    <a:lnL>
                      <a:noFill/>
                    </a:lnL>
                    <a:lnR>
                      <a:noFill/>
                    </a:lnR>
                    <a:lnT>
                      <a:noFill/>
                    </a:lnT>
                    <a:lnB>
                      <a:noFill/>
                    </a:lnB>
                    <a:noFill/>
                  </a:tcPr>
                </a:tc>
                <a:tc>
                  <a:txBody>
                    <a:bodyPr/>
                    <a:lstStyle/>
                    <a:p>
                      <a:pPr algn="r" fontAlgn="b">
                        <a:buNone/>
                      </a:pPr>
                      <a:r>
                        <a:rPr lang="en-AU" sz="1100" b="0" i="0" u="none" strike="noStrike">
                          <a:solidFill>
                            <a:srgbClr val="000000"/>
                          </a:solidFill>
                          <a:effectLst/>
                          <a:latin typeface="Segoe UI" panose="020B0502040204020203" pitchFamily="34" charset="0"/>
                        </a:rPr>
                        <a:t>37,069</a:t>
                      </a:r>
                    </a:p>
                  </a:txBody>
                  <a:tcPr marL="7620" marR="7620" marT="7620" marB="0" anchor="b">
                    <a:lnL>
                      <a:noFill/>
                    </a:lnL>
                    <a:lnR>
                      <a:noFill/>
                    </a:lnR>
                    <a:lnT>
                      <a:noFill/>
                    </a:lnT>
                    <a:lnB>
                      <a:noFill/>
                    </a:lnB>
                    <a:noFill/>
                  </a:tcPr>
                </a:tc>
                <a:tc>
                  <a:txBody>
                    <a:bodyPr/>
                    <a:lstStyle/>
                    <a:p>
                      <a:pPr algn="r" fontAlgn="b">
                        <a:buNone/>
                      </a:pPr>
                      <a:r>
                        <a:rPr lang="en-AU" sz="1100" b="0" i="0" u="none" strike="noStrike">
                          <a:solidFill>
                            <a:srgbClr val="000000"/>
                          </a:solidFill>
                          <a:effectLst/>
                          <a:latin typeface="Segoe UI" panose="020B0502040204020203" pitchFamily="34" charset="0"/>
                        </a:rPr>
                        <a:t>41.7%</a:t>
                      </a:r>
                    </a:p>
                  </a:txBody>
                  <a:tcPr marL="7620" marR="7620" marT="7620" marB="0" anchor="b">
                    <a:lnL>
                      <a:noFill/>
                    </a:lnL>
                    <a:lnR>
                      <a:noFill/>
                    </a:lnR>
                    <a:lnT>
                      <a:noFill/>
                    </a:lnT>
                    <a:lnB>
                      <a:noFill/>
                    </a:lnB>
                    <a:noFill/>
                  </a:tcPr>
                </a:tc>
                <a:extLst>
                  <a:ext uri="{0D108BD9-81ED-4DB2-BD59-A6C34878D82A}">
                    <a16:rowId xmlns:a16="http://schemas.microsoft.com/office/drawing/2014/main" val="3233151745"/>
                  </a:ext>
                </a:extLst>
              </a:tr>
              <a:tr h="213360">
                <a:tc>
                  <a:txBody>
                    <a:bodyPr/>
                    <a:lstStyle/>
                    <a:p>
                      <a:pPr algn="l" fontAlgn="b">
                        <a:buNone/>
                      </a:pPr>
                      <a:r>
                        <a:rPr lang="en-AU" sz="1100" b="0" i="0" u="none" strike="noStrike">
                          <a:solidFill>
                            <a:srgbClr val="000000"/>
                          </a:solidFill>
                          <a:effectLst/>
                          <a:latin typeface="Segoe UI" panose="020B0502040204020203" pitchFamily="34" charset="0"/>
                        </a:rPr>
                        <a:t>Electricity</a:t>
                      </a:r>
                    </a:p>
                  </a:txBody>
                  <a:tcPr marR="7620" marT="7620" marB="0" anchor="b">
                    <a:lnL>
                      <a:noFill/>
                    </a:lnL>
                    <a:lnR>
                      <a:noFill/>
                    </a:lnR>
                    <a:lnT>
                      <a:noFill/>
                    </a:lnT>
                    <a:lnB>
                      <a:noFill/>
                    </a:lnB>
                    <a:noFill/>
                  </a:tcPr>
                </a:tc>
                <a:tc>
                  <a:txBody>
                    <a:bodyPr/>
                    <a:lstStyle/>
                    <a:p>
                      <a:pPr algn="r" fontAlgn="b">
                        <a:buNone/>
                      </a:pPr>
                      <a:r>
                        <a:rPr lang="en-AU" sz="1100" b="0" i="0" u="none" strike="noStrike">
                          <a:solidFill>
                            <a:srgbClr val="000000"/>
                          </a:solidFill>
                          <a:effectLst/>
                          <a:latin typeface="Segoe UI" panose="020B0502040204020203" pitchFamily="34" charset="0"/>
                        </a:rPr>
                        <a:t>34,519</a:t>
                      </a:r>
                    </a:p>
                  </a:txBody>
                  <a:tcPr marL="7620" marR="7620" marT="7620" marB="0" anchor="b">
                    <a:lnL>
                      <a:noFill/>
                    </a:lnL>
                    <a:lnR>
                      <a:noFill/>
                    </a:lnR>
                    <a:lnT>
                      <a:noFill/>
                    </a:lnT>
                    <a:lnB>
                      <a:noFill/>
                    </a:lnB>
                    <a:noFill/>
                  </a:tcPr>
                </a:tc>
                <a:tc>
                  <a:txBody>
                    <a:bodyPr/>
                    <a:lstStyle/>
                    <a:p>
                      <a:pPr algn="r" fontAlgn="b">
                        <a:buNone/>
                      </a:pPr>
                      <a:r>
                        <a:rPr lang="en-AU" sz="1100" b="0" i="0" u="none" strike="noStrike">
                          <a:solidFill>
                            <a:srgbClr val="000000"/>
                          </a:solidFill>
                          <a:effectLst/>
                          <a:latin typeface="Segoe UI" panose="020B0502040204020203" pitchFamily="34" charset="0"/>
                        </a:rPr>
                        <a:t>44,345</a:t>
                      </a:r>
                    </a:p>
                  </a:txBody>
                  <a:tcPr marL="7620" marR="7620" marT="7620" marB="0" anchor="b">
                    <a:lnL>
                      <a:noFill/>
                    </a:lnL>
                    <a:lnR>
                      <a:noFill/>
                    </a:lnR>
                    <a:lnT>
                      <a:noFill/>
                    </a:lnT>
                    <a:lnB>
                      <a:noFill/>
                    </a:lnB>
                    <a:noFill/>
                  </a:tcPr>
                </a:tc>
                <a:tc>
                  <a:txBody>
                    <a:bodyPr/>
                    <a:lstStyle/>
                    <a:p>
                      <a:pPr algn="r" fontAlgn="b">
                        <a:buNone/>
                      </a:pPr>
                      <a:r>
                        <a:rPr lang="en-AU" sz="1100" b="0" i="0" u="none" strike="noStrike">
                          <a:solidFill>
                            <a:srgbClr val="000000"/>
                          </a:solidFill>
                          <a:effectLst/>
                          <a:latin typeface="Segoe UI" panose="020B0502040204020203" pitchFamily="34" charset="0"/>
                        </a:rPr>
                        <a:t>28.5%</a:t>
                      </a:r>
                    </a:p>
                  </a:txBody>
                  <a:tcPr marL="7620" marR="7620" marT="7620" marB="0" anchor="b">
                    <a:lnL>
                      <a:noFill/>
                    </a:lnL>
                    <a:lnR>
                      <a:noFill/>
                    </a:lnR>
                    <a:lnT>
                      <a:noFill/>
                    </a:lnT>
                    <a:lnB>
                      <a:noFill/>
                    </a:lnB>
                    <a:noFill/>
                  </a:tcPr>
                </a:tc>
                <a:extLst>
                  <a:ext uri="{0D108BD9-81ED-4DB2-BD59-A6C34878D82A}">
                    <a16:rowId xmlns:a16="http://schemas.microsoft.com/office/drawing/2014/main" val="1041800767"/>
                  </a:ext>
                </a:extLst>
              </a:tr>
              <a:tr h="213360">
                <a:tc>
                  <a:txBody>
                    <a:bodyPr/>
                    <a:lstStyle/>
                    <a:p>
                      <a:pPr algn="l" fontAlgn="b">
                        <a:buNone/>
                      </a:pPr>
                      <a:r>
                        <a:rPr lang="en-AU" sz="1100" b="0" i="0" u="none" strike="noStrike">
                          <a:solidFill>
                            <a:srgbClr val="000000"/>
                          </a:solidFill>
                          <a:effectLst/>
                          <a:latin typeface="Segoe UI" panose="020B0502040204020203" pitchFamily="34" charset="0"/>
                        </a:rPr>
                        <a:t>Heat</a:t>
                      </a:r>
                    </a:p>
                  </a:txBody>
                  <a:tcPr marR="7620" marT="7620" marB="0" anchor="b">
                    <a:lnL>
                      <a:noFill/>
                    </a:lnL>
                    <a:lnR>
                      <a:noFill/>
                    </a:lnR>
                    <a:lnT>
                      <a:noFill/>
                    </a:lnT>
                    <a:lnB>
                      <a:noFill/>
                    </a:lnB>
                    <a:noFill/>
                  </a:tcPr>
                </a:tc>
                <a:tc>
                  <a:txBody>
                    <a:bodyPr/>
                    <a:lstStyle/>
                    <a:p>
                      <a:pPr algn="r" fontAlgn="b">
                        <a:buNone/>
                      </a:pPr>
                      <a:r>
                        <a:rPr lang="en-AU" sz="1100" b="0" i="0" u="none" strike="noStrike">
                          <a:solidFill>
                            <a:srgbClr val="000000"/>
                          </a:solidFill>
                          <a:effectLst/>
                          <a:latin typeface="Segoe UI" panose="020B0502040204020203" pitchFamily="34" charset="0"/>
                        </a:rPr>
                        <a:t>7,884</a:t>
                      </a:r>
                    </a:p>
                  </a:txBody>
                  <a:tcPr marL="7620" marR="7620" marT="7620" marB="0" anchor="b">
                    <a:lnL>
                      <a:noFill/>
                    </a:lnL>
                    <a:lnR>
                      <a:noFill/>
                    </a:lnR>
                    <a:lnT>
                      <a:noFill/>
                    </a:lnT>
                    <a:lnB>
                      <a:noFill/>
                    </a:lnB>
                    <a:noFill/>
                  </a:tcPr>
                </a:tc>
                <a:tc>
                  <a:txBody>
                    <a:bodyPr/>
                    <a:lstStyle/>
                    <a:p>
                      <a:pPr algn="r" fontAlgn="b">
                        <a:buNone/>
                      </a:pPr>
                      <a:r>
                        <a:rPr lang="en-AU" sz="1100" b="0" i="0" u="none" strike="noStrike">
                          <a:solidFill>
                            <a:srgbClr val="000000"/>
                          </a:solidFill>
                          <a:effectLst/>
                          <a:latin typeface="Segoe UI" panose="020B0502040204020203" pitchFamily="34" charset="0"/>
                        </a:rPr>
                        <a:t>12,679</a:t>
                      </a:r>
                    </a:p>
                  </a:txBody>
                  <a:tcPr marL="7620" marR="7620" marT="7620" marB="0" anchor="b">
                    <a:lnL>
                      <a:noFill/>
                    </a:lnL>
                    <a:lnR>
                      <a:noFill/>
                    </a:lnR>
                    <a:lnT>
                      <a:noFill/>
                    </a:lnT>
                    <a:lnB>
                      <a:noFill/>
                    </a:lnB>
                    <a:noFill/>
                  </a:tcPr>
                </a:tc>
                <a:tc>
                  <a:txBody>
                    <a:bodyPr/>
                    <a:lstStyle/>
                    <a:p>
                      <a:pPr algn="r" fontAlgn="b">
                        <a:buNone/>
                      </a:pPr>
                      <a:r>
                        <a:rPr lang="en-AU" sz="1100" b="0" i="0" u="none" strike="noStrike">
                          <a:solidFill>
                            <a:srgbClr val="000000"/>
                          </a:solidFill>
                          <a:effectLst/>
                          <a:latin typeface="Segoe UI" panose="020B0502040204020203" pitchFamily="34" charset="0"/>
                        </a:rPr>
                        <a:t>60.8%</a:t>
                      </a:r>
                    </a:p>
                  </a:txBody>
                  <a:tcPr marL="7620" marR="7620" marT="7620" marB="0" anchor="b">
                    <a:lnL>
                      <a:noFill/>
                    </a:lnL>
                    <a:lnR>
                      <a:noFill/>
                    </a:lnR>
                    <a:lnT>
                      <a:noFill/>
                    </a:lnT>
                    <a:lnB>
                      <a:noFill/>
                    </a:lnB>
                    <a:noFill/>
                  </a:tcPr>
                </a:tc>
                <a:extLst>
                  <a:ext uri="{0D108BD9-81ED-4DB2-BD59-A6C34878D82A}">
                    <a16:rowId xmlns:a16="http://schemas.microsoft.com/office/drawing/2014/main" val="4215630626"/>
                  </a:ext>
                </a:extLst>
              </a:tr>
              <a:tr h="213360">
                <a:tc>
                  <a:txBody>
                    <a:bodyPr/>
                    <a:lstStyle/>
                    <a:p>
                      <a:pPr algn="l" fontAlgn="b">
                        <a:buNone/>
                      </a:pPr>
                      <a:r>
                        <a:rPr lang="en-AU" sz="1100" b="0" i="0" u="none" strike="noStrike">
                          <a:solidFill>
                            <a:srgbClr val="000000"/>
                          </a:solidFill>
                          <a:effectLst/>
                          <a:latin typeface="Segoe UI" panose="020B0502040204020203" pitchFamily="34" charset="0"/>
                        </a:rPr>
                        <a:t>Other non-renewables</a:t>
                      </a:r>
                    </a:p>
                  </a:txBody>
                  <a:tcPr marR="7620" marT="7620" marB="0" anchor="b">
                    <a:lnL>
                      <a:noFill/>
                    </a:lnL>
                    <a:lnR>
                      <a:noFill/>
                    </a:lnR>
                    <a:lnT>
                      <a:noFill/>
                    </a:lnT>
                    <a:lnB>
                      <a:noFill/>
                    </a:lnB>
                    <a:noFill/>
                  </a:tcPr>
                </a:tc>
                <a:tc>
                  <a:txBody>
                    <a:bodyPr/>
                    <a:lstStyle/>
                    <a:p>
                      <a:pPr algn="r" fontAlgn="b">
                        <a:buNone/>
                      </a:pPr>
                      <a:r>
                        <a:rPr lang="en-AU" sz="1100" b="0" i="0" u="none" strike="noStrike">
                          <a:solidFill>
                            <a:srgbClr val="000000"/>
                          </a:solidFill>
                          <a:effectLst/>
                          <a:latin typeface="Segoe UI" panose="020B0502040204020203" pitchFamily="34" charset="0"/>
                        </a:rPr>
                        <a:t>217</a:t>
                      </a:r>
                    </a:p>
                  </a:txBody>
                  <a:tcPr marL="7620" marR="7620" marT="7620" marB="0" anchor="b">
                    <a:lnL>
                      <a:noFill/>
                    </a:lnL>
                    <a:lnR>
                      <a:noFill/>
                    </a:lnR>
                    <a:lnT>
                      <a:noFill/>
                    </a:lnT>
                    <a:lnB>
                      <a:noFill/>
                    </a:lnB>
                    <a:noFill/>
                  </a:tcPr>
                </a:tc>
                <a:tc>
                  <a:txBody>
                    <a:bodyPr/>
                    <a:lstStyle/>
                    <a:p>
                      <a:pPr algn="r" fontAlgn="b">
                        <a:buNone/>
                      </a:pPr>
                      <a:r>
                        <a:rPr lang="en-AU" sz="1100" b="0" i="0" u="none" strike="noStrike">
                          <a:solidFill>
                            <a:srgbClr val="000000"/>
                          </a:solidFill>
                          <a:effectLst/>
                          <a:latin typeface="Segoe UI" panose="020B0502040204020203" pitchFamily="34" charset="0"/>
                        </a:rPr>
                        <a:t>375</a:t>
                      </a:r>
                    </a:p>
                  </a:txBody>
                  <a:tcPr marL="7620" marR="7620" marT="7620" marB="0" anchor="b">
                    <a:lnL>
                      <a:noFill/>
                    </a:lnL>
                    <a:lnR>
                      <a:noFill/>
                    </a:lnR>
                    <a:lnT>
                      <a:noFill/>
                    </a:lnT>
                    <a:lnB>
                      <a:noFill/>
                    </a:lnB>
                    <a:noFill/>
                  </a:tcPr>
                </a:tc>
                <a:tc>
                  <a:txBody>
                    <a:bodyPr/>
                    <a:lstStyle/>
                    <a:p>
                      <a:pPr algn="r" fontAlgn="b">
                        <a:buNone/>
                      </a:pPr>
                      <a:r>
                        <a:rPr lang="en-AU" sz="1100" b="0" i="0" u="none" strike="noStrike">
                          <a:solidFill>
                            <a:srgbClr val="000000"/>
                          </a:solidFill>
                          <a:effectLst/>
                          <a:latin typeface="Segoe UI" panose="020B0502040204020203" pitchFamily="34" charset="0"/>
                        </a:rPr>
                        <a:t>73.0%</a:t>
                      </a:r>
                    </a:p>
                  </a:txBody>
                  <a:tcPr marL="7620" marR="7620" marT="7620" marB="0" anchor="b">
                    <a:lnL>
                      <a:noFill/>
                    </a:lnL>
                    <a:lnR>
                      <a:noFill/>
                    </a:lnR>
                    <a:lnT>
                      <a:noFill/>
                    </a:lnT>
                    <a:lnB>
                      <a:noFill/>
                    </a:lnB>
                    <a:noFill/>
                  </a:tcPr>
                </a:tc>
                <a:extLst>
                  <a:ext uri="{0D108BD9-81ED-4DB2-BD59-A6C34878D82A}">
                    <a16:rowId xmlns:a16="http://schemas.microsoft.com/office/drawing/2014/main" val="3447570090"/>
                  </a:ext>
                </a:extLst>
              </a:tr>
              <a:tr h="213360">
                <a:tc>
                  <a:txBody>
                    <a:bodyPr/>
                    <a:lstStyle/>
                    <a:p>
                      <a:pPr algn="l" fontAlgn="b">
                        <a:buNone/>
                      </a:pPr>
                      <a:r>
                        <a:rPr lang="en-AU" sz="1100" b="1" i="0" u="none" strike="noStrike">
                          <a:solidFill>
                            <a:srgbClr val="000000"/>
                          </a:solidFill>
                          <a:effectLst/>
                          <a:latin typeface="Segoe UI" panose="020B0502040204020203" pitchFamily="34" charset="0"/>
                        </a:rPr>
                        <a:t>Traditional biomass</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n-AU" sz="1100" b="1" i="0" u="none" strike="noStrike">
                          <a:solidFill>
                            <a:srgbClr val="000000"/>
                          </a:solidFill>
                          <a:effectLst/>
                          <a:latin typeface="Segoe UI" panose="020B0502040204020203" pitchFamily="34" charset="0"/>
                        </a:rPr>
                        <a:t>3,209</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n-AU" sz="1100" b="1" i="0" u="none" strike="noStrike">
                          <a:solidFill>
                            <a:srgbClr val="000000"/>
                          </a:solidFill>
                          <a:effectLst/>
                          <a:latin typeface="Segoe UI" panose="020B0502040204020203" pitchFamily="34" charset="0"/>
                        </a:rPr>
                        <a:t>2,558</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n-AU" sz="1100" b="1" i="0" u="none" strike="noStrike">
                          <a:solidFill>
                            <a:srgbClr val="000000"/>
                          </a:solidFill>
                          <a:effectLst/>
                          <a:latin typeface="Segoe UI" panose="020B0502040204020203" pitchFamily="34" charset="0"/>
                        </a:rPr>
                        <a:t>-20.3%</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68733271"/>
                  </a:ext>
                </a:extLst>
              </a:tr>
              <a:tr h="213360">
                <a:tc>
                  <a:txBody>
                    <a:bodyPr/>
                    <a:lstStyle/>
                    <a:p>
                      <a:pPr algn="l" fontAlgn="b">
                        <a:buNone/>
                      </a:pPr>
                      <a:r>
                        <a:rPr lang="en-AU" sz="1100" b="1" i="0" u="none" strike="noStrike">
                          <a:solidFill>
                            <a:srgbClr val="000000"/>
                          </a:solidFill>
                          <a:effectLst/>
                          <a:latin typeface="Segoe UI" panose="020B0502040204020203" pitchFamily="34" charset="0"/>
                        </a:rPr>
                        <a:t>Modern renewable energy</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AU" sz="1100" b="1" i="0" u="none" strike="noStrike">
                          <a:solidFill>
                            <a:srgbClr val="000000"/>
                          </a:solidFill>
                          <a:effectLst/>
                          <a:latin typeface="Segoe UI" panose="020B0502040204020203" pitchFamily="34" charset="0"/>
                        </a:rPr>
                        <a:t>10,753</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AU" sz="1100" b="1" i="0" u="none" strike="noStrike">
                          <a:solidFill>
                            <a:srgbClr val="000000"/>
                          </a:solidFill>
                          <a:effectLst/>
                          <a:latin typeface="Segoe UI" panose="020B0502040204020203" pitchFamily="34" charset="0"/>
                        </a:rPr>
                        <a:t>23,362</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AU" sz="1100" b="1" i="0" u="none" strike="noStrike">
                          <a:solidFill>
                            <a:srgbClr val="000000"/>
                          </a:solidFill>
                          <a:effectLst/>
                          <a:latin typeface="Segoe UI" panose="020B0502040204020203" pitchFamily="34" charset="0"/>
                        </a:rPr>
                        <a:t>117.3%</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53495749"/>
                  </a:ext>
                </a:extLst>
              </a:tr>
              <a:tr h="213360">
                <a:tc>
                  <a:txBody>
                    <a:bodyPr/>
                    <a:lstStyle/>
                    <a:p>
                      <a:pPr algn="l" fontAlgn="b">
                        <a:buNone/>
                      </a:pPr>
                      <a:r>
                        <a:rPr lang="en-AU" sz="1100" b="0" i="0" u="none" strike="noStrike">
                          <a:solidFill>
                            <a:srgbClr val="000000"/>
                          </a:solidFill>
                          <a:effectLst/>
                          <a:latin typeface="Segoe UI" panose="020B0502040204020203" pitchFamily="34" charset="0"/>
                        </a:rPr>
                        <a:t>Electricity</a:t>
                      </a:r>
                    </a:p>
                  </a:txBody>
                  <a:tcPr marR="7620" marT="762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n-AU" sz="1100" b="0" i="0" u="none" strike="noStrike">
                          <a:solidFill>
                            <a:srgbClr val="000000"/>
                          </a:solidFill>
                          <a:effectLst/>
                          <a:latin typeface="Segoe UI" panose="020B0502040204020203" pitchFamily="34" charset="0"/>
                        </a:rPr>
                        <a:t>6,286</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n-AU" sz="1100" b="0" i="0" u="none" strike="noStrike">
                          <a:solidFill>
                            <a:srgbClr val="000000"/>
                          </a:solidFill>
                          <a:effectLst/>
                          <a:latin typeface="Segoe UI" panose="020B0502040204020203" pitchFamily="34" charset="0"/>
                        </a:rPr>
                        <a:t>16,581</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n-AU" sz="1100" b="0" i="0" u="none" strike="noStrike">
                          <a:solidFill>
                            <a:srgbClr val="000000"/>
                          </a:solidFill>
                          <a:effectLst/>
                          <a:latin typeface="Segoe UI" panose="020B0502040204020203" pitchFamily="34" charset="0"/>
                        </a:rPr>
                        <a:t>163.8%</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244271676"/>
                  </a:ext>
                </a:extLst>
              </a:tr>
              <a:tr h="213360">
                <a:tc>
                  <a:txBody>
                    <a:bodyPr/>
                    <a:lstStyle/>
                    <a:p>
                      <a:pPr algn="l" fontAlgn="b">
                        <a:buNone/>
                      </a:pPr>
                      <a:r>
                        <a:rPr lang="en-AU" sz="1100" b="0" i="0" u="none" strike="noStrike">
                          <a:solidFill>
                            <a:srgbClr val="000000"/>
                          </a:solidFill>
                          <a:effectLst/>
                          <a:latin typeface="Segoe UI" panose="020B0502040204020203" pitchFamily="34" charset="0"/>
                        </a:rPr>
                        <a:t>Heat</a:t>
                      </a:r>
                    </a:p>
                  </a:txBody>
                  <a:tcPr marR="7620" marT="7620" marB="0" anchor="b">
                    <a:lnL>
                      <a:noFill/>
                    </a:lnL>
                    <a:lnR>
                      <a:noFill/>
                    </a:lnR>
                    <a:lnT>
                      <a:noFill/>
                    </a:lnT>
                    <a:lnB>
                      <a:noFill/>
                    </a:lnB>
                    <a:noFill/>
                  </a:tcPr>
                </a:tc>
                <a:tc>
                  <a:txBody>
                    <a:bodyPr/>
                    <a:lstStyle/>
                    <a:p>
                      <a:pPr algn="r" fontAlgn="b">
                        <a:buNone/>
                      </a:pPr>
                      <a:r>
                        <a:rPr lang="en-AU" sz="1100" b="0" i="0" u="none" strike="noStrike">
                          <a:solidFill>
                            <a:srgbClr val="000000"/>
                          </a:solidFill>
                          <a:effectLst/>
                          <a:latin typeface="Segoe UI" panose="020B0502040204020203" pitchFamily="34" charset="0"/>
                        </a:rPr>
                        <a:t>62</a:t>
                      </a:r>
                    </a:p>
                  </a:txBody>
                  <a:tcPr marL="7620" marR="7620" marT="7620" marB="0" anchor="b">
                    <a:lnL>
                      <a:noFill/>
                    </a:lnL>
                    <a:lnR>
                      <a:noFill/>
                    </a:lnR>
                    <a:lnT>
                      <a:noFill/>
                    </a:lnT>
                    <a:lnB>
                      <a:noFill/>
                    </a:lnB>
                    <a:noFill/>
                  </a:tcPr>
                </a:tc>
                <a:tc>
                  <a:txBody>
                    <a:bodyPr/>
                    <a:lstStyle/>
                    <a:p>
                      <a:pPr algn="r" fontAlgn="b">
                        <a:buNone/>
                      </a:pPr>
                      <a:r>
                        <a:rPr lang="en-AU" sz="1100" b="0" i="0" u="none" strike="noStrike">
                          <a:solidFill>
                            <a:srgbClr val="000000"/>
                          </a:solidFill>
                          <a:effectLst/>
                          <a:latin typeface="Segoe UI" panose="020B0502040204020203" pitchFamily="34" charset="0"/>
                        </a:rPr>
                        <a:t>358</a:t>
                      </a:r>
                    </a:p>
                  </a:txBody>
                  <a:tcPr marL="7620" marR="7620" marT="7620" marB="0" anchor="b">
                    <a:lnL>
                      <a:noFill/>
                    </a:lnL>
                    <a:lnR>
                      <a:noFill/>
                    </a:lnR>
                    <a:lnT>
                      <a:noFill/>
                    </a:lnT>
                    <a:lnB>
                      <a:noFill/>
                    </a:lnB>
                    <a:noFill/>
                  </a:tcPr>
                </a:tc>
                <a:tc>
                  <a:txBody>
                    <a:bodyPr/>
                    <a:lstStyle/>
                    <a:p>
                      <a:pPr algn="r" fontAlgn="b">
                        <a:buNone/>
                      </a:pPr>
                      <a:r>
                        <a:rPr lang="en-AU" sz="1100" b="0" i="0" u="none" strike="noStrike">
                          <a:solidFill>
                            <a:srgbClr val="000000"/>
                          </a:solidFill>
                          <a:effectLst/>
                          <a:latin typeface="Segoe UI" panose="020B0502040204020203" pitchFamily="34" charset="0"/>
                        </a:rPr>
                        <a:t>474.8%</a:t>
                      </a:r>
                    </a:p>
                  </a:txBody>
                  <a:tcPr marL="7620" marR="7620" marT="7620" marB="0" anchor="b">
                    <a:lnL>
                      <a:noFill/>
                    </a:lnL>
                    <a:lnR>
                      <a:noFill/>
                    </a:lnR>
                    <a:lnT>
                      <a:noFill/>
                    </a:lnT>
                    <a:lnB>
                      <a:noFill/>
                    </a:lnB>
                    <a:noFill/>
                  </a:tcPr>
                </a:tc>
                <a:extLst>
                  <a:ext uri="{0D108BD9-81ED-4DB2-BD59-A6C34878D82A}">
                    <a16:rowId xmlns:a16="http://schemas.microsoft.com/office/drawing/2014/main" val="661631593"/>
                  </a:ext>
                </a:extLst>
              </a:tr>
              <a:tr h="213360">
                <a:tc>
                  <a:txBody>
                    <a:bodyPr/>
                    <a:lstStyle/>
                    <a:p>
                      <a:pPr algn="l" fontAlgn="b">
                        <a:buNone/>
                      </a:pPr>
                      <a:r>
                        <a:rPr lang="en-AU" sz="1100" b="0" i="0" u="none" strike="noStrike">
                          <a:solidFill>
                            <a:srgbClr val="000000"/>
                          </a:solidFill>
                          <a:effectLst/>
                          <a:latin typeface="Segoe UI" panose="020B0502040204020203" pitchFamily="34" charset="0"/>
                        </a:rPr>
                        <a:t>Modern biomass</a:t>
                      </a:r>
                    </a:p>
                  </a:txBody>
                  <a:tcPr marR="7620" marT="7620" marB="0" anchor="b">
                    <a:lnL>
                      <a:noFill/>
                    </a:lnL>
                    <a:lnR>
                      <a:noFill/>
                    </a:lnR>
                    <a:lnT>
                      <a:noFill/>
                    </a:lnT>
                    <a:lnB>
                      <a:noFill/>
                    </a:lnB>
                    <a:noFill/>
                  </a:tcPr>
                </a:tc>
                <a:tc>
                  <a:txBody>
                    <a:bodyPr/>
                    <a:lstStyle/>
                    <a:p>
                      <a:pPr algn="r" fontAlgn="b">
                        <a:buNone/>
                      </a:pPr>
                      <a:r>
                        <a:rPr lang="en-AU" sz="1100" b="0" i="0" u="none" strike="noStrike">
                          <a:solidFill>
                            <a:srgbClr val="000000"/>
                          </a:solidFill>
                          <a:effectLst/>
                          <a:latin typeface="Segoe UI" panose="020B0502040204020203" pitchFamily="34" charset="0"/>
                        </a:rPr>
                        <a:t>2,816</a:t>
                      </a:r>
                    </a:p>
                  </a:txBody>
                  <a:tcPr marL="7620" marR="7620" marT="7620" marB="0" anchor="b">
                    <a:lnL>
                      <a:noFill/>
                    </a:lnL>
                    <a:lnR>
                      <a:noFill/>
                    </a:lnR>
                    <a:lnT>
                      <a:noFill/>
                    </a:lnT>
                    <a:lnB>
                      <a:noFill/>
                    </a:lnB>
                    <a:noFill/>
                  </a:tcPr>
                </a:tc>
                <a:tc>
                  <a:txBody>
                    <a:bodyPr/>
                    <a:lstStyle/>
                    <a:p>
                      <a:pPr algn="r" fontAlgn="b">
                        <a:buNone/>
                      </a:pPr>
                      <a:r>
                        <a:rPr lang="en-AU" sz="1100" b="0" i="0" u="none" strike="noStrike">
                          <a:solidFill>
                            <a:srgbClr val="000000"/>
                          </a:solidFill>
                          <a:effectLst/>
                          <a:latin typeface="Segoe UI" panose="020B0502040204020203" pitchFamily="34" charset="0"/>
                        </a:rPr>
                        <a:t>3,131</a:t>
                      </a:r>
                    </a:p>
                  </a:txBody>
                  <a:tcPr marL="7620" marR="7620" marT="7620" marB="0" anchor="b">
                    <a:lnL>
                      <a:noFill/>
                    </a:lnL>
                    <a:lnR>
                      <a:noFill/>
                    </a:lnR>
                    <a:lnT>
                      <a:noFill/>
                    </a:lnT>
                    <a:lnB>
                      <a:noFill/>
                    </a:lnB>
                    <a:noFill/>
                  </a:tcPr>
                </a:tc>
                <a:tc>
                  <a:txBody>
                    <a:bodyPr/>
                    <a:lstStyle/>
                    <a:p>
                      <a:pPr algn="r" fontAlgn="b">
                        <a:buNone/>
                      </a:pPr>
                      <a:r>
                        <a:rPr lang="en-AU" sz="1100" b="0" i="0" u="none" strike="noStrike">
                          <a:solidFill>
                            <a:srgbClr val="000000"/>
                          </a:solidFill>
                          <a:effectLst/>
                          <a:latin typeface="Segoe UI" panose="020B0502040204020203" pitchFamily="34" charset="0"/>
                        </a:rPr>
                        <a:t>11.2%</a:t>
                      </a:r>
                    </a:p>
                  </a:txBody>
                  <a:tcPr marL="7620" marR="7620" marT="7620" marB="0" anchor="b">
                    <a:lnL>
                      <a:noFill/>
                    </a:lnL>
                    <a:lnR>
                      <a:noFill/>
                    </a:lnR>
                    <a:lnT>
                      <a:noFill/>
                    </a:lnT>
                    <a:lnB>
                      <a:noFill/>
                    </a:lnB>
                    <a:noFill/>
                  </a:tcPr>
                </a:tc>
                <a:extLst>
                  <a:ext uri="{0D108BD9-81ED-4DB2-BD59-A6C34878D82A}">
                    <a16:rowId xmlns:a16="http://schemas.microsoft.com/office/drawing/2014/main" val="2694137216"/>
                  </a:ext>
                </a:extLst>
              </a:tr>
              <a:tr h="213360">
                <a:tc>
                  <a:txBody>
                    <a:bodyPr/>
                    <a:lstStyle/>
                    <a:p>
                      <a:pPr algn="l" fontAlgn="b">
                        <a:buNone/>
                      </a:pPr>
                      <a:r>
                        <a:rPr lang="en-AU" sz="1100" b="0" i="0" u="none" strike="noStrike">
                          <a:solidFill>
                            <a:srgbClr val="000000"/>
                          </a:solidFill>
                          <a:effectLst/>
                          <a:latin typeface="Segoe UI" panose="020B0502040204020203" pitchFamily="34" charset="0"/>
                        </a:rPr>
                        <a:t>Other renewables</a:t>
                      </a:r>
                    </a:p>
                  </a:txBody>
                  <a:tcPr marR="7620" marT="7620" marB="0" anchor="b">
                    <a:lnL>
                      <a:noFill/>
                    </a:lnL>
                    <a:lnR>
                      <a:noFill/>
                    </a:lnR>
                    <a:lnT>
                      <a:noFill/>
                    </a:lnT>
                    <a:lnB>
                      <a:noFill/>
                    </a:lnB>
                    <a:noFill/>
                  </a:tcPr>
                </a:tc>
                <a:tc>
                  <a:txBody>
                    <a:bodyPr/>
                    <a:lstStyle/>
                    <a:p>
                      <a:pPr algn="r" fontAlgn="b">
                        <a:buNone/>
                      </a:pPr>
                      <a:r>
                        <a:rPr lang="en-AU" sz="1100" b="0" i="0" u="none" strike="noStrike">
                          <a:solidFill>
                            <a:srgbClr val="000000"/>
                          </a:solidFill>
                          <a:effectLst/>
                          <a:latin typeface="Segoe UI" panose="020B0502040204020203" pitchFamily="34" charset="0"/>
                        </a:rPr>
                        <a:t>1,589</a:t>
                      </a:r>
                    </a:p>
                  </a:txBody>
                  <a:tcPr marL="7620" marR="7620" marT="7620" marB="0" anchor="b">
                    <a:lnL>
                      <a:noFill/>
                    </a:lnL>
                    <a:lnR>
                      <a:noFill/>
                    </a:lnR>
                    <a:lnT>
                      <a:noFill/>
                    </a:lnT>
                    <a:lnB>
                      <a:noFill/>
                    </a:lnB>
                    <a:noFill/>
                  </a:tcPr>
                </a:tc>
                <a:tc>
                  <a:txBody>
                    <a:bodyPr/>
                    <a:lstStyle/>
                    <a:p>
                      <a:pPr algn="r" fontAlgn="b">
                        <a:buNone/>
                      </a:pPr>
                      <a:r>
                        <a:rPr lang="en-AU" sz="1100" b="0" i="0" u="none" strike="noStrike">
                          <a:solidFill>
                            <a:srgbClr val="000000"/>
                          </a:solidFill>
                          <a:effectLst/>
                          <a:latin typeface="Segoe UI" panose="020B0502040204020203" pitchFamily="34" charset="0"/>
                        </a:rPr>
                        <a:t>3,292</a:t>
                      </a:r>
                    </a:p>
                  </a:txBody>
                  <a:tcPr marL="7620" marR="7620" marT="7620" marB="0" anchor="b">
                    <a:lnL>
                      <a:noFill/>
                    </a:lnL>
                    <a:lnR>
                      <a:noFill/>
                    </a:lnR>
                    <a:lnT>
                      <a:noFill/>
                    </a:lnT>
                    <a:lnB>
                      <a:noFill/>
                    </a:lnB>
                    <a:noFill/>
                  </a:tcPr>
                </a:tc>
                <a:tc>
                  <a:txBody>
                    <a:bodyPr/>
                    <a:lstStyle/>
                    <a:p>
                      <a:pPr algn="r" fontAlgn="b">
                        <a:buNone/>
                      </a:pPr>
                      <a:r>
                        <a:rPr lang="en-AU" sz="1100" b="0" i="0" u="none" strike="noStrike">
                          <a:solidFill>
                            <a:srgbClr val="000000"/>
                          </a:solidFill>
                          <a:effectLst/>
                          <a:latin typeface="Segoe UI" panose="020B0502040204020203" pitchFamily="34" charset="0"/>
                        </a:rPr>
                        <a:t>107.2%</a:t>
                      </a:r>
                    </a:p>
                  </a:txBody>
                  <a:tcPr marL="7620" marR="7620" marT="7620" marB="0" anchor="b">
                    <a:lnL>
                      <a:noFill/>
                    </a:lnL>
                    <a:lnR>
                      <a:noFill/>
                    </a:lnR>
                    <a:lnT>
                      <a:noFill/>
                    </a:lnT>
                    <a:lnB>
                      <a:noFill/>
                    </a:lnB>
                    <a:noFill/>
                  </a:tcPr>
                </a:tc>
                <a:extLst>
                  <a:ext uri="{0D108BD9-81ED-4DB2-BD59-A6C34878D82A}">
                    <a16:rowId xmlns:a16="http://schemas.microsoft.com/office/drawing/2014/main" val="1866212884"/>
                  </a:ext>
                </a:extLst>
              </a:tr>
              <a:tr h="213360">
                <a:tc>
                  <a:txBody>
                    <a:bodyPr/>
                    <a:lstStyle/>
                    <a:p>
                      <a:pPr algn="l" fontAlgn="b">
                        <a:buNone/>
                      </a:pPr>
                      <a:r>
                        <a:rPr lang="en-AU" sz="1100" b="1" i="0" u="none" strike="noStrike">
                          <a:solidFill>
                            <a:srgbClr val="FFFFFF"/>
                          </a:solidFill>
                          <a:effectLst/>
                          <a:latin typeface="Segoe UI" panose="020B0502040204020203" pitchFamily="34" charset="0"/>
                        </a:rPr>
                        <a:t>Total</a:t>
                      </a:r>
                    </a:p>
                  </a:txBody>
                  <a:tcPr marL="7620" marR="7620" marT="7620" marB="0" anchor="b">
                    <a:lnL>
                      <a:noFill/>
                    </a:lnL>
                    <a:lnR>
                      <a:noFill/>
                    </a:lnR>
                    <a:lnT>
                      <a:noFill/>
                    </a:lnT>
                    <a:lnB>
                      <a:noFill/>
                    </a:lnB>
                    <a:solidFill>
                      <a:srgbClr val="002060"/>
                    </a:solidFill>
                  </a:tcPr>
                </a:tc>
                <a:tc>
                  <a:txBody>
                    <a:bodyPr/>
                    <a:lstStyle/>
                    <a:p>
                      <a:pPr algn="r" fontAlgn="b">
                        <a:buNone/>
                      </a:pPr>
                      <a:r>
                        <a:rPr lang="en-AU" sz="1100" b="1" i="0" u="none" strike="noStrike">
                          <a:solidFill>
                            <a:srgbClr val="FFFFFF"/>
                          </a:solidFill>
                          <a:effectLst/>
                          <a:latin typeface="Segoe UI" panose="020B0502040204020203" pitchFamily="34" charset="0"/>
                        </a:rPr>
                        <a:t>179,076</a:t>
                      </a:r>
                    </a:p>
                  </a:txBody>
                  <a:tcPr marL="7620" marR="7620" marT="7620" marB="0" anchor="b">
                    <a:lnL>
                      <a:noFill/>
                    </a:lnL>
                    <a:lnR>
                      <a:noFill/>
                    </a:lnR>
                    <a:lnT>
                      <a:noFill/>
                    </a:lnT>
                    <a:lnB>
                      <a:noFill/>
                    </a:lnB>
                    <a:solidFill>
                      <a:srgbClr val="002060"/>
                    </a:solidFill>
                  </a:tcPr>
                </a:tc>
                <a:tc>
                  <a:txBody>
                    <a:bodyPr/>
                    <a:lstStyle/>
                    <a:p>
                      <a:pPr algn="r" fontAlgn="b">
                        <a:buNone/>
                      </a:pPr>
                      <a:r>
                        <a:rPr lang="en-AU" sz="1100" b="1" i="0" u="none" strike="noStrike">
                          <a:solidFill>
                            <a:srgbClr val="FFFFFF"/>
                          </a:solidFill>
                          <a:effectLst/>
                          <a:latin typeface="Segoe UI" panose="020B0502040204020203" pitchFamily="34" charset="0"/>
                        </a:rPr>
                        <a:t>218,068</a:t>
                      </a:r>
                    </a:p>
                  </a:txBody>
                  <a:tcPr marL="7620" marR="7620" marT="7620" marB="0" anchor="b">
                    <a:lnL>
                      <a:noFill/>
                    </a:lnL>
                    <a:lnR>
                      <a:noFill/>
                    </a:lnR>
                    <a:lnT>
                      <a:noFill/>
                    </a:lnT>
                    <a:lnB>
                      <a:noFill/>
                    </a:lnB>
                    <a:solidFill>
                      <a:srgbClr val="002060"/>
                    </a:solidFill>
                  </a:tcPr>
                </a:tc>
                <a:tc>
                  <a:txBody>
                    <a:bodyPr/>
                    <a:lstStyle/>
                    <a:p>
                      <a:pPr algn="r" fontAlgn="b">
                        <a:buNone/>
                      </a:pPr>
                      <a:r>
                        <a:rPr lang="en-AU" sz="1100" b="1" i="0" u="none" strike="noStrike">
                          <a:solidFill>
                            <a:srgbClr val="FFFFFF"/>
                          </a:solidFill>
                          <a:effectLst/>
                          <a:latin typeface="Segoe UI" panose="020B0502040204020203" pitchFamily="34" charset="0"/>
                        </a:rPr>
                        <a:t>21.8%</a:t>
                      </a:r>
                    </a:p>
                  </a:txBody>
                  <a:tcPr marL="7620" marR="7620" marT="7620" marB="0" anchor="b">
                    <a:lnL>
                      <a:noFill/>
                    </a:lnL>
                    <a:lnR>
                      <a:noFill/>
                    </a:lnR>
                    <a:lnT>
                      <a:noFill/>
                    </a:lnT>
                    <a:lnB>
                      <a:noFill/>
                    </a:lnB>
                    <a:solidFill>
                      <a:srgbClr val="002060"/>
                    </a:solidFill>
                  </a:tcPr>
                </a:tc>
                <a:extLst>
                  <a:ext uri="{0D108BD9-81ED-4DB2-BD59-A6C34878D82A}">
                    <a16:rowId xmlns:a16="http://schemas.microsoft.com/office/drawing/2014/main" val="2666820323"/>
                  </a:ext>
                </a:extLst>
              </a:tr>
              <a:tr h="213360">
                <a:tc>
                  <a:txBody>
                    <a:bodyPr/>
                    <a:lstStyle/>
                    <a:p>
                      <a:pPr algn="l" fontAlgn="b">
                        <a:buNone/>
                      </a:pPr>
                      <a:r>
                        <a:rPr lang="en-AU" sz="1100" b="1" i="0" u="none" strike="noStrike">
                          <a:solidFill>
                            <a:srgbClr val="000000"/>
                          </a:solidFill>
                          <a:effectLst/>
                          <a:latin typeface="Segoe UI" panose="020B0502040204020203" pitchFamily="34" charset="0"/>
                        </a:rPr>
                        <a:t>Modern RE share</a:t>
                      </a:r>
                    </a:p>
                  </a:txBody>
                  <a:tcPr marL="7620" marR="7620" marT="7620" marB="0" anchor="b">
                    <a:lnL>
                      <a:noFill/>
                    </a:lnL>
                    <a:lnR>
                      <a:noFill/>
                    </a:lnR>
                    <a:lnT>
                      <a:noFill/>
                    </a:lnT>
                    <a:lnB>
                      <a:noFill/>
                    </a:lnB>
                    <a:noFill/>
                  </a:tcPr>
                </a:tc>
                <a:tc>
                  <a:txBody>
                    <a:bodyPr/>
                    <a:lstStyle/>
                    <a:p>
                      <a:pPr algn="r" fontAlgn="b">
                        <a:buNone/>
                      </a:pPr>
                      <a:r>
                        <a:rPr lang="en-AU" sz="1100" b="1" i="0" u="none" strike="noStrike" dirty="0">
                          <a:solidFill>
                            <a:srgbClr val="000000"/>
                          </a:solidFill>
                          <a:effectLst/>
                          <a:latin typeface="Segoe UI" panose="020B0502040204020203" pitchFamily="34" charset="0"/>
                        </a:rPr>
                        <a:t>6.00%</a:t>
                      </a:r>
                    </a:p>
                  </a:txBody>
                  <a:tcPr marL="7620" marR="7620" marT="7620" marB="0" anchor="b">
                    <a:lnL>
                      <a:noFill/>
                    </a:lnL>
                    <a:lnR>
                      <a:noFill/>
                    </a:lnR>
                    <a:lnT>
                      <a:noFill/>
                    </a:lnT>
                    <a:lnB>
                      <a:noFill/>
                    </a:lnB>
                    <a:noFill/>
                  </a:tcPr>
                </a:tc>
                <a:tc>
                  <a:txBody>
                    <a:bodyPr/>
                    <a:lstStyle/>
                    <a:p>
                      <a:pPr algn="r" fontAlgn="b">
                        <a:buNone/>
                      </a:pPr>
                      <a:r>
                        <a:rPr lang="en-AU" sz="1100" b="1" i="0" u="none" strike="noStrike">
                          <a:solidFill>
                            <a:srgbClr val="000000"/>
                          </a:solidFill>
                          <a:effectLst/>
                          <a:latin typeface="Segoe UI" panose="020B0502040204020203" pitchFamily="34" charset="0"/>
                        </a:rPr>
                        <a:t>10.71%</a:t>
                      </a:r>
                    </a:p>
                  </a:txBody>
                  <a:tcPr marL="7620" marR="7620" marT="7620" marB="0" anchor="b">
                    <a:lnL>
                      <a:noFill/>
                    </a:lnL>
                    <a:lnR>
                      <a:noFill/>
                    </a:lnR>
                    <a:lnT>
                      <a:noFill/>
                    </a:lnT>
                    <a:lnB>
                      <a:noFill/>
                    </a:lnB>
                    <a:noFill/>
                  </a:tcPr>
                </a:tc>
                <a:tc>
                  <a:txBody>
                    <a:bodyPr/>
                    <a:lstStyle/>
                    <a:p>
                      <a:pPr algn="r" fontAlgn="b">
                        <a:buNone/>
                      </a:pPr>
                      <a:r>
                        <a:rPr lang="en-AU" sz="1100" b="1" i="0" u="none" strike="noStrike" dirty="0">
                          <a:solidFill>
                            <a:srgbClr val="000000"/>
                          </a:solidFill>
                          <a:effectLst/>
                          <a:latin typeface="Segoe UI" panose="020B0502040204020203" pitchFamily="34" charset="0"/>
                        </a:rPr>
                        <a:t>78.4%</a:t>
                      </a:r>
                    </a:p>
                  </a:txBody>
                  <a:tcPr marL="7620" marR="7620" marT="7620" marB="0" anchor="b">
                    <a:lnL>
                      <a:noFill/>
                    </a:lnL>
                    <a:lnR>
                      <a:noFill/>
                    </a:lnR>
                    <a:lnT>
                      <a:noFill/>
                    </a:lnT>
                    <a:lnB>
                      <a:noFill/>
                    </a:lnB>
                    <a:noFill/>
                  </a:tcPr>
                </a:tc>
                <a:extLst>
                  <a:ext uri="{0D108BD9-81ED-4DB2-BD59-A6C34878D82A}">
                    <a16:rowId xmlns:a16="http://schemas.microsoft.com/office/drawing/2014/main" val="468377862"/>
                  </a:ext>
                </a:extLst>
              </a:tr>
            </a:tbl>
          </a:graphicData>
        </a:graphic>
      </p:graphicFrame>
      <p:graphicFrame>
        <p:nvGraphicFramePr>
          <p:cNvPr id="12" name="Table 11">
            <a:extLst>
              <a:ext uri="{FF2B5EF4-FFF2-40B4-BE49-F238E27FC236}">
                <a16:creationId xmlns:a16="http://schemas.microsoft.com/office/drawing/2014/main" id="{8FF2F271-AED7-3FD9-3E5F-FA2CB735C541}"/>
              </a:ext>
            </a:extLst>
          </p:cNvPr>
          <p:cNvGraphicFramePr>
            <a:graphicFrameLocks noGrp="1"/>
          </p:cNvGraphicFramePr>
          <p:nvPr/>
        </p:nvGraphicFramePr>
        <p:xfrm>
          <a:off x="7024142" y="1545098"/>
          <a:ext cx="4165600" cy="3413760"/>
        </p:xfrm>
        <a:graphic>
          <a:graphicData uri="http://schemas.openxmlformats.org/drawingml/2006/table">
            <a:tbl>
              <a:tblPr/>
              <a:tblGrid>
                <a:gridCol w="1955800">
                  <a:extLst>
                    <a:ext uri="{9D8B030D-6E8A-4147-A177-3AD203B41FA5}">
                      <a16:colId xmlns:a16="http://schemas.microsoft.com/office/drawing/2014/main" val="262920408"/>
                    </a:ext>
                  </a:extLst>
                </a:gridCol>
                <a:gridCol w="736600">
                  <a:extLst>
                    <a:ext uri="{9D8B030D-6E8A-4147-A177-3AD203B41FA5}">
                      <a16:colId xmlns:a16="http://schemas.microsoft.com/office/drawing/2014/main" val="1857018276"/>
                    </a:ext>
                  </a:extLst>
                </a:gridCol>
                <a:gridCol w="736600">
                  <a:extLst>
                    <a:ext uri="{9D8B030D-6E8A-4147-A177-3AD203B41FA5}">
                      <a16:colId xmlns:a16="http://schemas.microsoft.com/office/drawing/2014/main" val="2698688615"/>
                    </a:ext>
                  </a:extLst>
                </a:gridCol>
                <a:gridCol w="736600">
                  <a:extLst>
                    <a:ext uri="{9D8B030D-6E8A-4147-A177-3AD203B41FA5}">
                      <a16:colId xmlns:a16="http://schemas.microsoft.com/office/drawing/2014/main" val="2971408369"/>
                    </a:ext>
                  </a:extLst>
                </a:gridCol>
              </a:tblGrid>
              <a:tr h="213360">
                <a:tc>
                  <a:txBody>
                    <a:bodyPr/>
                    <a:lstStyle/>
                    <a:p>
                      <a:pPr algn="l" fontAlgn="b">
                        <a:buNone/>
                      </a:pPr>
                      <a:r>
                        <a:rPr lang="en-AU" sz="1100" b="1" i="0" u="none" strike="noStrike">
                          <a:solidFill>
                            <a:srgbClr val="FFFFFF"/>
                          </a:solidFill>
                          <a:effectLst/>
                          <a:latin typeface="Segoe UI" panose="020B0502040204020203" pitchFamily="34" charset="0"/>
                        </a:rPr>
                        <a:t> </a:t>
                      </a:r>
                    </a:p>
                  </a:txBody>
                  <a:tcPr marL="7620" marR="7620" marT="7620" marB="0" anchor="b">
                    <a:lnL>
                      <a:noFill/>
                    </a:lnL>
                    <a:lnR>
                      <a:noFill/>
                    </a:lnR>
                    <a:lnT>
                      <a:noFill/>
                    </a:lnT>
                    <a:lnB>
                      <a:noFill/>
                    </a:lnB>
                    <a:solidFill>
                      <a:srgbClr val="002060"/>
                    </a:solidFill>
                  </a:tcPr>
                </a:tc>
                <a:tc>
                  <a:txBody>
                    <a:bodyPr/>
                    <a:lstStyle/>
                    <a:p>
                      <a:pPr algn="r" fontAlgn="b">
                        <a:buNone/>
                      </a:pPr>
                      <a:r>
                        <a:rPr lang="en-AU" sz="1100" b="1" i="0" u="none" strike="noStrike">
                          <a:solidFill>
                            <a:srgbClr val="FFFFFF"/>
                          </a:solidFill>
                          <a:effectLst/>
                          <a:latin typeface="Segoe UI" panose="020B0502040204020203" pitchFamily="34" charset="0"/>
                        </a:rPr>
                        <a:t>2010</a:t>
                      </a:r>
                    </a:p>
                  </a:txBody>
                  <a:tcPr marL="7620" marR="7620" marT="7620" marB="0" anchor="b">
                    <a:lnL>
                      <a:noFill/>
                    </a:lnL>
                    <a:lnR>
                      <a:noFill/>
                    </a:lnR>
                    <a:lnT>
                      <a:noFill/>
                    </a:lnT>
                    <a:lnB>
                      <a:noFill/>
                    </a:lnB>
                    <a:solidFill>
                      <a:srgbClr val="002060"/>
                    </a:solidFill>
                  </a:tcPr>
                </a:tc>
                <a:tc>
                  <a:txBody>
                    <a:bodyPr/>
                    <a:lstStyle/>
                    <a:p>
                      <a:pPr algn="r" fontAlgn="b">
                        <a:buNone/>
                      </a:pPr>
                      <a:r>
                        <a:rPr lang="en-AU" sz="1100" b="1" i="0" u="none" strike="noStrike">
                          <a:solidFill>
                            <a:srgbClr val="FFFFFF"/>
                          </a:solidFill>
                          <a:effectLst/>
                          <a:latin typeface="Segoe UI" panose="020B0502040204020203" pitchFamily="34" charset="0"/>
                        </a:rPr>
                        <a:t>2023</a:t>
                      </a:r>
                    </a:p>
                  </a:txBody>
                  <a:tcPr marL="7620" marR="7620" marT="7620" marB="0" anchor="b">
                    <a:lnL>
                      <a:noFill/>
                    </a:lnL>
                    <a:lnR>
                      <a:noFill/>
                    </a:lnR>
                    <a:lnT>
                      <a:noFill/>
                    </a:lnT>
                    <a:lnB>
                      <a:noFill/>
                    </a:lnB>
                    <a:solidFill>
                      <a:srgbClr val="002060"/>
                    </a:solidFill>
                  </a:tcPr>
                </a:tc>
                <a:tc>
                  <a:txBody>
                    <a:bodyPr/>
                    <a:lstStyle/>
                    <a:p>
                      <a:pPr algn="l" fontAlgn="b">
                        <a:buNone/>
                      </a:pPr>
                      <a:r>
                        <a:rPr lang="en-AU" sz="1100" b="1" i="0" u="none" strike="noStrike">
                          <a:solidFill>
                            <a:srgbClr val="FFFFFF"/>
                          </a:solidFill>
                          <a:effectLst/>
                          <a:latin typeface="Segoe UI" panose="020B0502040204020203" pitchFamily="34" charset="0"/>
                        </a:rPr>
                        <a:t>% change</a:t>
                      </a:r>
                    </a:p>
                  </a:txBody>
                  <a:tcPr marL="7620" marR="7620" marT="7620" marB="0" anchor="b">
                    <a:lnL>
                      <a:noFill/>
                    </a:lnL>
                    <a:lnR>
                      <a:noFill/>
                    </a:lnR>
                    <a:lnT>
                      <a:noFill/>
                    </a:lnT>
                    <a:lnB>
                      <a:noFill/>
                    </a:lnB>
                    <a:solidFill>
                      <a:srgbClr val="002060"/>
                    </a:solidFill>
                  </a:tcPr>
                </a:tc>
                <a:extLst>
                  <a:ext uri="{0D108BD9-81ED-4DB2-BD59-A6C34878D82A}">
                    <a16:rowId xmlns:a16="http://schemas.microsoft.com/office/drawing/2014/main" val="4261027316"/>
                  </a:ext>
                </a:extLst>
              </a:tr>
              <a:tr h="213360">
                <a:tc>
                  <a:txBody>
                    <a:bodyPr/>
                    <a:lstStyle/>
                    <a:p>
                      <a:pPr algn="l" fontAlgn="b">
                        <a:buNone/>
                      </a:pPr>
                      <a:r>
                        <a:rPr lang="en-AU" sz="1100" b="1" i="0" u="none" strike="noStrike">
                          <a:solidFill>
                            <a:srgbClr val="000000"/>
                          </a:solidFill>
                          <a:effectLst/>
                          <a:latin typeface="Segoe UI" panose="020B0502040204020203" pitchFamily="34" charset="0"/>
                        </a:rPr>
                        <a:t>Non-renewables</a:t>
                      </a:r>
                    </a:p>
                  </a:txBody>
                  <a:tcPr marL="7620" marR="7620" marT="7620" marB="0" anchor="b">
                    <a:lnL>
                      <a:noFill/>
                    </a:lnL>
                    <a:lnR>
                      <a:noFill/>
                    </a:lnR>
                    <a:lnT>
                      <a:noFill/>
                    </a:lnT>
                    <a:lnB>
                      <a:noFill/>
                    </a:lnB>
                    <a:noFill/>
                  </a:tcPr>
                </a:tc>
                <a:tc>
                  <a:txBody>
                    <a:bodyPr/>
                    <a:lstStyle/>
                    <a:p>
                      <a:pPr algn="r" fontAlgn="b">
                        <a:buNone/>
                      </a:pPr>
                      <a:r>
                        <a:rPr lang="en-AU" sz="1100" b="1" i="0" u="none" strike="noStrike">
                          <a:solidFill>
                            <a:srgbClr val="000000"/>
                          </a:solidFill>
                          <a:effectLst/>
                          <a:latin typeface="Segoe UI" panose="020B0502040204020203" pitchFamily="34" charset="0"/>
                        </a:rPr>
                        <a:t>11,334</a:t>
                      </a:r>
                    </a:p>
                  </a:txBody>
                  <a:tcPr marL="7620" marR="7620" marT="7620" marB="0" anchor="b">
                    <a:lnL>
                      <a:noFill/>
                    </a:lnL>
                    <a:lnR>
                      <a:noFill/>
                    </a:lnR>
                    <a:lnT>
                      <a:noFill/>
                    </a:lnT>
                    <a:lnB>
                      <a:noFill/>
                    </a:lnB>
                    <a:noFill/>
                  </a:tcPr>
                </a:tc>
                <a:tc>
                  <a:txBody>
                    <a:bodyPr/>
                    <a:lstStyle/>
                    <a:p>
                      <a:pPr algn="r" fontAlgn="b">
                        <a:buNone/>
                      </a:pPr>
                      <a:r>
                        <a:rPr lang="en-AU" sz="1100" b="1" i="0" u="none" strike="noStrike">
                          <a:solidFill>
                            <a:srgbClr val="000000"/>
                          </a:solidFill>
                          <a:effectLst/>
                          <a:latin typeface="Segoe UI" panose="020B0502040204020203" pitchFamily="34" charset="0"/>
                        </a:rPr>
                        <a:t>14,305</a:t>
                      </a:r>
                    </a:p>
                  </a:txBody>
                  <a:tcPr marL="7620" marR="7620" marT="7620" marB="0" anchor="b">
                    <a:lnL>
                      <a:noFill/>
                    </a:lnL>
                    <a:lnR>
                      <a:noFill/>
                    </a:lnR>
                    <a:lnT>
                      <a:noFill/>
                    </a:lnT>
                    <a:lnB>
                      <a:noFill/>
                    </a:lnB>
                    <a:noFill/>
                  </a:tcPr>
                </a:tc>
                <a:tc>
                  <a:txBody>
                    <a:bodyPr/>
                    <a:lstStyle/>
                    <a:p>
                      <a:pPr algn="r" fontAlgn="b">
                        <a:buNone/>
                      </a:pPr>
                      <a:r>
                        <a:rPr lang="en-AU" sz="1100" b="1" i="0" u="none" strike="noStrike">
                          <a:solidFill>
                            <a:srgbClr val="000000"/>
                          </a:solidFill>
                          <a:effectLst/>
                          <a:latin typeface="Segoe UI" panose="020B0502040204020203" pitchFamily="34" charset="0"/>
                        </a:rPr>
                        <a:t>26.2%</a:t>
                      </a:r>
                    </a:p>
                  </a:txBody>
                  <a:tcPr marL="7620" marR="7620" marT="7620" marB="0" anchor="b">
                    <a:lnL>
                      <a:noFill/>
                    </a:lnL>
                    <a:lnR>
                      <a:noFill/>
                    </a:lnR>
                    <a:lnT>
                      <a:noFill/>
                    </a:lnT>
                    <a:lnB>
                      <a:noFill/>
                    </a:lnB>
                    <a:noFill/>
                  </a:tcPr>
                </a:tc>
                <a:extLst>
                  <a:ext uri="{0D108BD9-81ED-4DB2-BD59-A6C34878D82A}">
                    <a16:rowId xmlns:a16="http://schemas.microsoft.com/office/drawing/2014/main" val="366376182"/>
                  </a:ext>
                </a:extLst>
              </a:tr>
              <a:tr h="213360">
                <a:tc>
                  <a:txBody>
                    <a:bodyPr/>
                    <a:lstStyle/>
                    <a:p>
                      <a:pPr algn="l" fontAlgn="b">
                        <a:buNone/>
                      </a:pPr>
                      <a:r>
                        <a:rPr lang="en-AU" sz="1100" b="0" i="0" u="none" strike="noStrike">
                          <a:solidFill>
                            <a:srgbClr val="000000"/>
                          </a:solidFill>
                          <a:effectLst/>
                          <a:latin typeface="Segoe UI" panose="020B0502040204020203" pitchFamily="34" charset="0"/>
                        </a:rPr>
                        <a:t>Coal</a:t>
                      </a:r>
                    </a:p>
                  </a:txBody>
                  <a:tcPr marR="7620" marT="7620" marB="0" anchor="b">
                    <a:lnL>
                      <a:noFill/>
                    </a:lnL>
                    <a:lnR>
                      <a:noFill/>
                    </a:lnR>
                    <a:lnT>
                      <a:noFill/>
                    </a:lnT>
                    <a:lnB>
                      <a:noFill/>
                    </a:lnB>
                    <a:noFill/>
                  </a:tcPr>
                </a:tc>
                <a:tc>
                  <a:txBody>
                    <a:bodyPr/>
                    <a:lstStyle/>
                    <a:p>
                      <a:pPr algn="r" fontAlgn="b">
                        <a:buNone/>
                      </a:pPr>
                      <a:r>
                        <a:rPr lang="en-AU" sz="1100" b="0" i="0" u="none" strike="noStrike">
                          <a:solidFill>
                            <a:srgbClr val="000000"/>
                          </a:solidFill>
                          <a:effectLst/>
                          <a:latin typeface="Segoe UI" panose="020B0502040204020203" pitchFamily="34" charset="0"/>
                        </a:rPr>
                        <a:t>6,577</a:t>
                      </a:r>
                    </a:p>
                  </a:txBody>
                  <a:tcPr marL="7620" marR="7620" marT="7620" marB="0" anchor="b">
                    <a:lnL>
                      <a:noFill/>
                    </a:lnL>
                    <a:lnR>
                      <a:noFill/>
                    </a:lnR>
                    <a:lnT>
                      <a:noFill/>
                    </a:lnT>
                    <a:lnB>
                      <a:noFill/>
                    </a:lnB>
                    <a:noFill/>
                  </a:tcPr>
                </a:tc>
                <a:tc>
                  <a:txBody>
                    <a:bodyPr/>
                    <a:lstStyle/>
                    <a:p>
                      <a:pPr algn="r" fontAlgn="b">
                        <a:buNone/>
                      </a:pPr>
                      <a:r>
                        <a:rPr lang="en-AU" sz="1100" b="0" i="0" u="none" strike="noStrike">
                          <a:solidFill>
                            <a:srgbClr val="000000"/>
                          </a:solidFill>
                          <a:effectLst/>
                          <a:latin typeface="Segoe UI" panose="020B0502040204020203" pitchFamily="34" charset="0"/>
                        </a:rPr>
                        <a:t>8,183</a:t>
                      </a:r>
                    </a:p>
                  </a:txBody>
                  <a:tcPr marL="7620" marR="7620" marT="7620" marB="0" anchor="b">
                    <a:lnL>
                      <a:noFill/>
                    </a:lnL>
                    <a:lnR>
                      <a:noFill/>
                    </a:lnR>
                    <a:lnT>
                      <a:noFill/>
                    </a:lnT>
                    <a:lnB>
                      <a:noFill/>
                    </a:lnB>
                    <a:noFill/>
                  </a:tcPr>
                </a:tc>
                <a:tc>
                  <a:txBody>
                    <a:bodyPr/>
                    <a:lstStyle/>
                    <a:p>
                      <a:pPr algn="r" fontAlgn="b">
                        <a:buNone/>
                      </a:pPr>
                      <a:r>
                        <a:rPr lang="en-AU" sz="1100" b="0" i="0" u="none" strike="noStrike">
                          <a:solidFill>
                            <a:srgbClr val="000000"/>
                          </a:solidFill>
                          <a:effectLst/>
                          <a:latin typeface="Segoe UI" panose="020B0502040204020203" pitchFamily="34" charset="0"/>
                        </a:rPr>
                        <a:t>24.4%</a:t>
                      </a:r>
                    </a:p>
                  </a:txBody>
                  <a:tcPr marL="7620" marR="7620" marT="7620" marB="0" anchor="b">
                    <a:lnL>
                      <a:noFill/>
                    </a:lnL>
                    <a:lnR>
                      <a:noFill/>
                    </a:lnR>
                    <a:lnT>
                      <a:noFill/>
                    </a:lnT>
                    <a:lnB>
                      <a:noFill/>
                    </a:lnB>
                    <a:noFill/>
                  </a:tcPr>
                </a:tc>
                <a:extLst>
                  <a:ext uri="{0D108BD9-81ED-4DB2-BD59-A6C34878D82A}">
                    <a16:rowId xmlns:a16="http://schemas.microsoft.com/office/drawing/2014/main" val="3358158613"/>
                  </a:ext>
                </a:extLst>
              </a:tr>
              <a:tr h="213360">
                <a:tc>
                  <a:txBody>
                    <a:bodyPr/>
                    <a:lstStyle/>
                    <a:p>
                      <a:pPr algn="l" fontAlgn="b">
                        <a:buNone/>
                      </a:pPr>
                      <a:r>
                        <a:rPr lang="en-AU" sz="1100" b="0" i="0" u="none" strike="noStrike">
                          <a:solidFill>
                            <a:srgbClr val="000000"/>
                          </a:solidFill>
                          <a:effectLst/>
                          <a:latin typeface="Segoe UI" panose="020B0502040204020203" pitchFamily="34" charset="0"/>
                        </a:rPr>
                        <a:t>Oil</a:t>
                      </a:r>
                    </a:p>
                  </a:txBody>
                  <a:tcPr marR="7620" marT="7620" marB="0" anchor="b">
                    <a:lnL>
                      <a:noFill/>
                    </a:lnL>
                    <a:lnR>
                      <a:noFill/>
                    </a:lnR>
                    <a:lnT>
                      <a:noFill/>
                    </a:lnT>
                    <a:lnB>
                      <a:noFill/>
                    </a:lnB>
                    <a:noFill/>
                  </a:tcPr>
                </a:tc>
                <a:tc>
                  <a:txBody>
                    <a:bodyPr/>
                    <a:lstStyle/>
                    <a:p>
                      <a:pPr algn="r" fontAlgn="b">
                        <a:buNone/>
                      </a:pPr>
                      <a:r>
                        <a:rPr lang="en-AU" sz="1100" b="0" i="0" u="none" strike="noStrike">
                          <a:solidFill>
                            <a:srgbClr val="000000"/>
                          </a:solidFill>
                          <a:effectLst/>
                          <a:latin typeface="Segoe UI" panose="020B0502040204020203" pitchFamily="34" charset="0"/>
                        </a:rPr>
                        <a:t>325</a:t>
                      </a:r>
                    </a:p>
                  </a:txBody>
                  <a:tcPr marL="7620" marR="7620" marT="7620" marB="0" anchor="b">
                    <a:lnL>
                      <a:noFill/>
                    </a:lnL>
                    <a:lnR>
                      <a:noFill/>
                    </a:lnR>
                    <a:lnT>
                      <a:noFill/>
                    </a:lnT>
                    <a:lnB>
                      <a:noFill/>
                    </a:lnB>
                    <a:noFill/>
                  </a:tcPr>
                </a:tc>
                <a:tc>
                  <a:txBody>
                    <a:bodyPr/>
                    <a:lstStyle/>
                    <a:p>
                      <a:pPr algn="r" fontAlgn="b">
                        <a:buNone/>
                      </a:pPr>
                      <a:r>
                        <a:rPr lang="en-AU" sz="1100" b="0" i="0" u="none" strike="noStrike">
                          <a:solidFill>
                            <a:srgbClr val="000000"/>
                          </a:solidFill>
                          <a:effectLst/>
                          <a:latin typeface="Segoe UI" panose="020B0502040204020203" pitchFamily="34" charset="0"/>
                        </a:rPr>
                        <a:t>150</a:t>
                      </a:r>
                    </a:p>
                  </a:txBody>
                  <a:tcPr marL="7620" marR="7620" marT="7620" marB="0" anchor="b">
                    <a:lnL>
                      <a:noFill/>
                    </a:lnL>
                    <a:lnR>
                      <a:noFill/>
                    </a:lnR>
                    <a:lnT>
                      <a:noFill/>
                    </a:lnT>
                    <a:lnB>
                      <a:noFill/>
                    </a:lnB>
                    <a:noFill/>
                  </a:tcPr>
                </a:tc>
                <a:tc>
                  <a:txBody>
                    <a:bodyPr/>
                    <a:lstStyle/>
                    <a:p>
                      <a:pPr algn="r" fontAlgn="b">
                        <a:buNone/>
                      </a:pPr>
                      <a:r>
                        <a:rPr lang="en-AU" sz="1100" b="0" i="0" u="none" strike="noStrike">
                          <a:solidFill>
                            <a:srgbClr val="000000"/>
                          </a:solidFill>
                          <a:effectLst/>
                          <a:latin typeface="Segoe UI" panose="020B0502040204020203" pitchFamily="34" charset="0"/>
                        </a:rPr>
                        <a:t>-54.0%</a:t>
                      </a:r>
                    </a:p>
                  </a:txBody>
                  <a:tcPr marL="7620" marR="7620" marT="7620" marB="0" anchor="b">
                    <a:lnL>
                      <a:noFill/>
                    </a:lnL>
                    <a:lnR>
                      <a:noFill/>
                    </a:lnR>
                    <a:lnT>
                      <a:noFill/>
                    </a:lnT>
                    <a:lnB>
                      <a:noFill/>
                    </a:lnB>
                    <a:noFill/>
                  </a:tcPr>
                </a:tc>
                <a:extLst>
                  <a:ext uri="{0D108BD9-81ED-4DB2-BD59-A6C34878D82A}">
                    <a16:rowId xmlns:a16="http://schemas.microsoft.com/office/drawing/2014/main" val="2273539147"/>
                  </a:ext>
                </a:extLst>
              </a:tr>
              <a:tr h="213360">
                <a:tc>
                  <a:txBody>
                    <a:bodyPr/>
                    <a:lstStyle/>
                    <a:p>
                      <a:pPr algn="l" fontAlgn="b">
                        <a:buNone/>
                      </a:pPr>
                      <a:r>
                        <a:rPr lang="en-AU" sz="1100" b="0" i="0" u="none" strike="noStrike">
                          <a:solidFill>
                            <a:srgbClr val="000000"/>
                          </a:solidFill>
                          <a:effectLst/>
                          <a:latin typeface="Segoe UI" panose="020B0502040204020203" pitchFamily="34" charset="0"/>
                        </a:rPr>
                        <a:t>Gas</a:t>
                      </a:r>
                    </a:p>
                  </a:txBody>
                  <a:tcPr marR="7620" marT="7620" marB="0" anchor="b">
                    <a:lnL>
                      <a:noFill/>
                    </a:lnL>
                    <a:lnR>
                      <a:noFill/>
                    </a:lnR>
                    <a:lnT>
                      <a:noFill/>
                    </a:lnT>
                    <a:lnB>
                      <a:noFill/>
                    </a:lnB>
                    <a:noFill/>
                  </a:tcPr>
                </a:tc>
                <a:tc>
                  <a:txBody>
                    <a:bodyPr/>
                    <a:lstStyle/>
                    <a:p>
                      <a:pPr algn="r" fontAlgn="b">
                        <a:buNone/>
                      </a:pPr>
                      <a:r>
                        <a:rPr lang="en-AU" sz="1100" b="0" i="0" u="none" strike="noStrike">
                          <a:solidFill>
                            <a:srgbClr val="000000"/>
                          </a:solidFill>
                          <a:effectLst/>
                          <a:latin typeface="Segoe UI" panose="020B0502040204020203" pitchFamily="34" charset="0"/>
                        </a:rPr>
                        <a:t>2,687</a:t>
                      </a:r>
                    </a:p>
                  </a:txBody>
                  <a:tcPr marL="7620" marR="7620" marT="7620" marB="0" anchor="b">
                    <a:lnL>
                      <a:noFill/>
                    </a:lnL>
                    <a:lnR>
                      <a:noFill/>
                    </a:lnR>
                    <a:lnT>
                      <a:noFill/>
                    </a:lnT>
                    <a:lnB>
                      <a:noFill/>
                    </a:lnB>
                    <a:noFill/>
                  </a:tcPr>
                </a:tc>
                <a:tc>
                  <a:txBody>
                    <a:bodyPr/>
                    <a:lstStyle/>
                    <a:p>
                      <a:pPr algn="r" fontAlgn="b">
                        <a:buNone/>
                      </a:pPr>
                      <a:r>
                        <a:rPr lang="en-AU" sz="1100" b="0" i="0" u="none" strike="noStrike">
                          <a:solidFill>
                            <a:srgbClr val="000000"/>
                          </a:solidFill>
                          <a:effectLst/>
                          <a:latin typeface="Segoe UI" panose="020B0502040204020203" pitchFamily="34" charset="0"/>
                        </a:rPr>
                        <a:t>4,053</a:t>
                      </a:r>
                    </a:p>
                  </a:txBody>
                  <a:tcPr marL="7620" marR="7620" marT="7620" marB="0" anchor="b">
                    <a:lnL>
                      <a:noFill/>
                    </a:lnL>
                    <a:lnR>
                      <a:noFill/>
                    </a:lnR>
                    <a:lnT>
                      <a:noFill/>
                    </a:lnT>
                    <a:lnB>
                      <a:noFill/>
                    </a:lnB>
                    <a:noFill/>
                  </a:tcPr>
                </a:tc>
                <a:tc>
                  <a:txBody>
                    <a:bodyPr/>
                    <a:lstStyle/>
                    <a:p>
                      <a:pPr algn="r" fontAlgn="b">
                        <a:buNone/>
                      </a:pPr>
                      <a:r>
                        <a:rPr lang="en-AU" sz="1100" b="0" i="0" u="none" strike="noStrike">
                          <a:solidFill>
                            <a:srgbClr val="000000"/>
                          </a:solidFill>
                          <a:effectLst/>
                          <a:latin typeface="Segoe UI" panose="020B0502040204020203" pitchFamily="34" charset="0"/>
                        </a:rPr>
                        <a:t>50.9%</a:t>
                      </a:r>
                    </a:p>
                  </a:txBody>
                  <a:tcPr marL="7620" marR="7620" marT="7620" marB="0" anchor="b">
                    <a:lnL>
                      <a:noFill/>
                    </a:lnL>
                    <a:lnR>
                      <a:noFill/>
                    </a:lnR>
                    <a:lnT>
                      <a:noFill/>
                    </a:lnT>
                    <a:lnB>
                      <a:noFill/>
                    </a:lnB>
                    <a:noFill/>
                  </a:tcPr>
                </a:tc>
                <a:extLst>
                  <a:ext uri="{0D108BD9-81ED-4DB2-BD59-A6C34878D82A}">
                    <a16:rowId xmlns:a16="http://schemas.microsoft.com/office/drawing/2014/main" val="2330986276"/>
                  </a:ext>
                </a:extLst>
              </a:tr>
              <a:tr h="213360">
                <a:tc>
                  <a:txBody>
                    <a:bodyPr/>
                    <a:lstStyle/>
                    <a:p>
                      <a:pPr algn="l" fontAlgn="b">
                        <a:buNone/>
                      </a:pPr>
                      <a:r>
                        <a:rPr lang="en-AU" sz="1100" b="0" i="0" u="none" strike="noStrike">
                          <a:solidFill>
                            <a:srgbClr val="000000"/>
                          </a:solidFill>
                          <a:effectLst/>
                          <a:latin typeface="Segoe UI" panose="020B0502040204020203" pitchFamily="34" charset="0"/>
                        </a:rPr>
                        <a:t>Nuclear</a:t>
                      </a:r>
                    </a:p>
                  </a:txBody>
                  <a:tcPr marR="7620" marT="7620" marB="0" anchor="b">
                    <a:lnL>
                      <a:noFill/>
                    </a:lnL>
                    <a:lnR>
                      <a:noFill/>
                    </a:lnR>
                    <a:lnT>
                      <a:noFill/>
                    </a:lnT>
                    <a:lnB>
                      <a:noFill/>
                    </a:lnB>
                    <a:noFill/>
                  </a:tcPr>
                </a:tc>
                <a:tc>
                  <a:txBody>
                    <a:bodyPr/>
                    <a:lstStyle/>
                    <a:p>
                      <a:pPr algn="r" fontAlgn="b">
                        <a:buNone/>
                      </a:pPr>
                      <a:r>
                        <a:rPr lang="en-AU" sz="1100" b="0" i="0" u="none" strike="noStrike">
                          <a:solidFill>
                            <a:srgbClr val="000000"/>
                          </a:solidFill>
                          <a:effectLst/>
                          <a:latin typeface="Segoe UI" panose="020B0502040204020203" pitchFamily="34" charset="0"/>
                        </a:rPr>
                        <a:t>1,658</a:t>
                      </a:r>
                    </a:p>
                  </a:txBody>
                  <a:tcPr marL="7620" marR="7620" marT="7620" marB="0" anchor="b">
                    <a:lnL>
                      <a:noFill/>
                    </a:lnL>
                    <a:lnR>
                      <a:noFill/>
                    </a:lnR>
                    <a:lnT>
                      <a:noFill/>
                    </a:lnT>
                    <a:lnB>
                      <a:noFill/>
                    </a:lnB>
                    <a:noFill/>
                  </a:tcPr>
                </a:tc>
                <a:tc>
                  <a:txBody>
                    <a:bodyPr/>
                    <a:lstStyle/>
                    <a:p>
                      <a:pPr algn="r" fontAlgn="b">
                        <a:buNone/>
                      </a:pPr>
                      <a:r>
                        <a:rPr lang="en-AU" sz="1100" b="0" i="0" u="none" strike="noStrike">
                          <a:solidFill>
                            <a:srgbClr val="000000"/>
                          </a:solidFill>
                          <a:effectLst/>
                          <a:latin typeface="Segoe UI" panose="020B0502040204020203" pitchFamily="34" charset="0"/>
                        </a:rPr>
                        <a:t>1,844</a:t>
                      </a:r>
                    </a:p>
                  </a:txBody>
                  <a:tcPr marL="7620" marR="7620" marT="7620" marB="0" anchor="b">
                    <a:lnL>
                      <a:noFill/>
                    </a:lnL>
                    <a:lnR>
                      <a:noFill/>
                    </a:lnR>
                    <a:lnT>
                      <a:noFill/>
                    </a:lnT>
                    <a:lnB>
                      <a:noFill/>
                    </a:lnB>
                    <a:noFill/>
                  </a:tcPr>
                </a:tc>
                <a:tc>
                  <a:txBody>
                    <a:bodyPr/>
                    <a:lstStyle/>
                    <a:p>
                      <a:pPr algn="r" fontAlgn="b">
                        <a:buNone/>
                      </a:pPr>
                      <a:r>
                        <a:rPr lang="en-AU" sz="1100" b="0" i="0" u="none" strike="noStrike">
                          <a:solidFill>
                            <a:srgbClr val="000000"/>
                          </a:solidFill>
                          <a:effectLst/>
                          <a:latin typeface="Segoe UI" panose="020B0502040204020203" pitchFamily="34" charset="0"/>
                        </a:rPr>
                        <a:t>11.2%</a:t>
                      </a:r>
                    </a:p>
                  </a:txBody>
                  <a:tcPr marL="7620" marR="7620" marT="7620" marB="0" anchor="b">
                    <a:lnL>
                      <a:noFill/>
                    </a:lnL>
                    <a:lnR>
                      <a:noFill/>
                    </a:lnR>
                    <a:lnT>
                      <a:noFill/>
                    </a:lnT>
                    <a:lnB>
                      <a:noFill/>
                    </a:lnB>
                    <a:noFill/>
                  </a:tcPr>
                </a:tc>
                <a:extLst>
                  <a:ext uri="{0D108BD9-81ED-4DB2-BD59-A6C34878D82A}">
                    <a16:rowId xmlns:a16="http://schemas.microsoft.com/office/drawing/2014/main" val="2191101458"/>
                  </a:ext>
                </a:extLst>
              </a:tr>
              <a:tr h="213360">
                <a:tc>
                  <a:txBody>
                    <a:bodyPr/>
                    <a:lstStyle/>
                    <a:p>
                      <a:pPr algn="l" fontAlgn="b">
                        <a:buNone/>
                      </a:pPr>
                      <a:r>
                        <a:rPr lang="en-AU" sz="1100" b="0" i="0" u="none" strike="noStrike">
                          <a:solidFill>
                            <a:srgbClr val="000000"/>
                          </a:solidFill>
                          <a:effectLst/>
                          <a:latin typeface="Segoe UI" panose="020B0502040204020203" pitchFamily="34" charset="0"/>
                        </a:rPr>
                        <a:t>Other non-renewables</a:t>
                      </a:r>
                    </a:p>
                  </a:txBody>
                  <a:tcPr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n-AU" sz="1100" b="0" i="0" u="none" strike="noStrike">
                          <a:solidFill>
                            <a:srgbClr val="000000"/>
                          </a:solidFill>
                          <a:effectLst/>
                          <a:latin typeface="Segoe UI" panose="020B0502040204020203" pitchFamily="34" charset="0"/>
                        </a:rPr>
                        <a:t>87</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n-AU" sz="1100" b="0" i="0" u="none" strike="noStrike">
                          <a:solidFill>
                            <a:srgbClr val="000000"/>
                          </a:solidFill>
                          <a:effectLst/>
                          <a:latin typeface="Segoe UI" panose="020B0502040204020203" pitchFamily="34" charset="0"/>
                        </a:rPr>
                        <a:t>75</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n-AU" sz="1100" b="0" i="0" u="none" strike="noStrike">
                          <a:solidFill>
                            <a:srgbClr val="000000"/>
                          </a:solidFill>
                          <a:effectLst/>
                          <a:latin typeface="Segoe UI" panose="020B0502040204020203" pitchFamily="34" charset="0"/>
                        </a:rPr>
                        <a:t>-14.0%</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95241991"/>
                  </a:ext>
                </a:extLst>
              </a:tr>
              <a:tr h="213360">
                <a:tc>
                  <a:txBody>
                    <a:bodyPr/>
                    <a:lstStyle/>
                    <a:p>
                      <a:pPr algn="l" fontAlgn="b">
                        <a:buNone/>
                      </a:pPr>
                      <a:r>
                        <a:rPr lang="en-AU" sz="1100" b="1" i="0" u="none" strike="noStrike">
                          <a:solidFill>
                            <a:srgbClr val="000000"/>
                          </a:solidFill>
                          <a:effectLst/>
                          <a:latin typeface="Segoe UI" panose="020B0502040204020203" pitchFamily="34" charset="0"/>
                        </a:rPr>
                        <a:t>Modern renewable energy</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AU" sz="1100" b="1" i="0" u="none" strike="noStrike">
                          <a:solidFill>
                            <a:srgbClr val="000000"/>
                          </a:solidFill>
                          <a:effectLst/>
                          <a:latin typeface="Segoe UI" panose="020B0502040204020203" pitchFamily="34" charset="0"/>
                        </a:rPr>
                        <a:t>2,108</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AU" sz="1100" b="1" i="0" u="none" strike="noStrike">
                          <a:solidFill>
                            <a:srgbClr val="000000"/>
                          </a:solidFill>
                          <a:effectLst/>
                          <a:latin typeface="Segoe UI" panose="020B0502040204020203" pitchFamily="34" charset="0"/>
                        </a:rPr>
                        <a:t>5,329</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AU" sz="1100" b="1" i="0" u="none" strike="noStrike">
                          <a:solidFill>
                            <a:srgbClr val="000000"/>
                          </a:solidFill>
                          <a:effectLst/>
                          <a:latin typeface="Segoe UI" panose="020B0502040204020203" pitchFamily="34" charset="0"/>
                        </a:rPr>
                        <a:t>152.8%</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13140707"/>
                  </a:ext>
                </a:extLst>
              </a:tr>
              <a:tr h="213360">
                <a:tc>
                  <a:txBody>
                    <a:bodyPr/>
                    <a:lstStyle/>
                    <a:p>
                      <a:pPr algn="l" fontAlgn="b">
                        <a:buNone/>
                      </a:pPr>
                      <a:r>
                        <a:rPr lang="en-AU" sz="1100" b="0" i="0" u="none" strike="noStrike">
                          <a:solidFill>
                            <a:srgbClr val="000000"/>
                          </a:solidFill>
                          <a:effectLst/>
                          <a:latin typeface="Segoe UI" panose="020B0502040204020203" pitchFamily="34" charset="0"/>
                        </a:rPr>
                        <a:t>Modern biomass</a:t>
                      </a:r>
                    </a:p>
                  </a:txBody>
                  <a:tcPr marR="7620" marT="762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n-AU" sz="1100" b="0" i="0" u="none" strike="noStrike">
                          <a:solidFill>
                            <a:srgbClr val="000000"/>
                          </a:solidFill>
                          <a:effectLst/>
                          <a:latin typeface="Segoe UI" panose="020B0502040204020203" pitchFamily="34" charset="0"/>
                        </a:rPr>
                        <a:t>67</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n-AU" sz="1100" b="0" i="0" u="none" strike="noStrike">
                          <a:solidFill>
                            <a:srgbClr val="000000"/>
                          </a:solidFill>
                          <a:effectLst/>
                          <a:latin typeface="Segoe UI" panose="020B0502040204020203" pitchFamily="34" charset="0"/>
                        </a:rPr>
                        <a:t>269</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n-AU" sz="1100" b="0" i="0" u="none" strike="noStrike">
                          <a:solidFill>
                            <a:srgbClr val="000000"/>
                          </a:solidFill>
                          <a:effectLst/>
                          <a:latin typeface="Segoe UI" panose="020B0502040204020203" pitchFamily="34" charset="0"/>
                        </a:rPr>
                        <a:t>300.9%</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234225595"/>
                  </a:ext>
                </a:extLst>
              </a:tr>
              <a:tr h="213360">
                <a:tc>
                  <a:txBody>
                    <a:bodyPr/>
                    <a:lstStyle/>
                    <a:p>
                      <a:pPr algn="l" fontAlgn="b">
                        <a:buNone/>
                      </a:pPr>
                      <a:r>
                        <a:rPr lang="en-AU" sz="1100" b="0" i="0" u="none" strike="noStrike">
                          <a:solidFill>
                            <a:srgbClr val="000000"/>
                          </a:solidFill>
                          <a:effectLst/>
                          <a:latin typeface="Segoe UI" panose="020B0502040204020203" pitchFamily="34" charset="0"/>
                        </a:rPr>
                        <a:t>Hydro</a:t>
                      </a:r>
                    </a:p>
                  </a:txBody>
                  <a:tcPr marR="7620" marT="7620" marB="0" anchor="b">
                    <a:lnL>
                      <a:noFill/>
                    </a:lnL>
                    <a:lnR>
                      <a:noFill/>
                    </a:lnR>
                    <a:lnT>
                      <a:noFill/>
                    </a:lnT>
                    <a:lnB>
                      <a:noFill/>
                    </a:lnB>
                    <a:noFill/>
                  </a:tcPr>
                </a:tc>
                <a:tc>
                  <a:txBody>
                    <a:bodyPr/>
                    <a:lstStyle/>
                    <a:p>
                      <a:pPr algn="r" fontAlgn="b">
                        <a:buNone/>
                      </a:pPr>
                      <a:r>
                        <a:rPr lang="en-AU" sz="1100" b="0" i="0" u="none" strike="noStrike">
                          <a:solidFill>
                            <a:srgbClr val="000000"/>
                          </a:solidFill>
                          <a:effectLst/>
                          <a:latin typeface="Segoe UI" panose="020B0502040204020203" pitchFamily="34" charset="0"/>
                        </a:rPr>
                        <a:t>1,780</a:t>
                      </a:r>
                    </a:p>
                  </a:txBody>
                  <a:tcPr marL="7620" marR="7620" marT="7620" marB="0" anchor="b">
                    <a:lnL>
                      <a:noFill/>
                    </a:lnL>
                    <a:lnR>
                      <a:noFill/>
                    </a:lnR>
                    <a:lnT>
                      <a:noFill/>
                    </a:lnT>
                    <a:lnB>
                      <a:noFill/>
                    </a:lnB>
                    <a:noFill/>
                  </a:tcPr>
                </a:tc>
                <a:tc>
                  <a:txBody>
                    <a:bodyPr/>
                    <a:lstStyle/>
                    <a:p>
                      <a:pPr algn="r" fontAlgn="b">
                        <a:buNone/>
                      </a:pPr>
                      <a:r>
                        <a:rPr lang="en-AU" sz="1100" b="0" i="0" u="none" strike="noStrike">
                          <a:solidFill>
                            <a:srgbClr val="000000"/>
                          </a:solidFill>
                          <a:effectLst/>
                          <a:latin typeface="Segoe UI" panose="020B0502040204020203" pitchFamily="34" charset="0"/>
                        </a:rPr>
                        <a:t>2,450</a:t>
                      </a:r>
                    </a:p>
                  </a:txBody>
                  <a:tcPr marL="7620" marR="7620" marT="7620" marB="0" anchor="b">
                    <a:lnL>
                      <a:noFill/>
                    </a:lnL>
                    <a:lnR>
                      <a:noFill/>
                    </a:lnR>
                    <a:lnT>
                      <a:noFill/>
                    </a:lnT>
                    <a:lnB>
                      <a:noFill/>
                    </a:lnB>
                    <a:noFill/>
                  </a:tcPr>
                </a:tc>
                <a:tc>
                  <a:txBody>
                    <a:bodyPr/>
                    <a:lstStyle/>
                    <a:p>
                      <a:pPr algn="r" fontAlgn="b">
                        <a:buNone/>
                      </a:pPr>
                      <a:r>
                        <a:rPr lang="en-AU" sz="1100" b="0" i="0" u="none" strike="noStrike">
                          <a:solidFill>
                            <a:srgbClr val="000000"/>
                          </a:solidFill>
                          <a:effectLst/>
                          <a:latin typeface="Segoe UI" panose="020B0502040204020203" pitchFamily="34" charset="0"/>
                        </a:rPr>
                        <a:t>37.6%</a:t>
                      </a:r>
                    </a:p>
                  </a:txBody>
                  <a:tcPr marL="7620" marR="7620" marT="7620" marB="0" anchor="b">
                    <a:lnL>
                      <a:noFill/>
                    </a:lnL>
                    <a:lnR>
                      <a:noFill/>
                    </a:lnR>
                    <a:lnT>
                      <a:noFill/>
                    </a:lnT>
                    <a:lnB>
                      <a:noFill/>
                    </a:lnB>
                    <a:noFill/>
                  </a:tcPr>
                </a:tc>
                <a:extLst>
                  <a:ext uri="{0D108BD9-81ED-4DB2-BD59-A6C34878D82A}">
                    <a16:rowId xmlns:a16="http://schemas.microsoft.com/office/drawing/2014/main" val="2247403917"/>
                  </a:ext>
                </a:extLst>
              </a:tr>
              <a:tr h="213360">
                <a:tc>
                  <a:txBody>
                    <a:bodyPr/>
                    <a:lstStyle/>
                    <a:p>
                      <a:pPr algn="l" fontAlgn="b">
                        <a:buNone/>
                      </a:pPr>
                      <a:r>
                        <a:rPr lang="en-AU" sz="1100" b="0" i="0" u="none" strike="noStrike">
                          <a:solidFill>
                            <a:srgbClr val="000000"/>
                          </a:solidFill>
                          <a:effectLst/>
                          <a:latin typeface="Segoe UI" panose="020B0502040204020203" pitchFamily="34" charset="0"/>
                        </a:rPr>
                        <a:t>Geothermal</a:t>
                      </a:r>
                    </a:p>
                  </a:txBody>
                  <a:tcPr marR="7620" marT="7620" marB="0" anchor="b">
                    <a:lnL>
                      <a:noFill/>
                    </a:lnL>
                    <a:lnR>
                      <a:noFill/>
                    </a:lnR>
                    <a:lnT>
                      <a:noFill/>
                    </a:lnT>
                    <a:lnB>
                      <a:noFill/>
                    </a:lnB>
                    <a:noFill/>
                  </a:tcPr>
                </a:tc>
                <a:tc>
                  <a:txBody>
                    <a:bodyPr/>
                    <a:lstStyle/>
                    <a:p>
                      <a:pPr algn="r" fontAlgn="b">
                        <a:buNone/>
                      </a:pPr>
                      <a:r>
                        <a:rPr lang="en-AU" sz="1100" b="0" i="0" u="none" strike="noStrike">
                          <a:solidFill>
                            <a:srgbClr val="000000"/>
                          </a:solidFill>
                          <a:effectLst/>
                          <a:latin typeface="Segoe UI" panose="020B0502040204020203" pitchFamily="34" charset="0"/>
                        </a:rPr>
                        <a:t>46</a:t>
                      </a:r>
                    </a:p>
                  </a:txBody>
                  <a:tcPr marL="7620" marR="7620" marT="7620" marB="0" anchor="b">
                    <a:lnL>
                      <a:noFill/>
                    </a:lnL>
                    <a:lnR>
                      <a:noFill/>
                    </a:lnR>
                    <a:lnT>
                      <a:noFill/>
                    </a:lnT>
                    <a:lnB>
                      <a:noFill/>
                    </a:lnB>
                    <a:noFill/>
                  </a:tcPr>
                </a:tc>
                <a:tc>
                  <a:txBody>
                    <a:bodyPr/>
                    <a:lstStyle/>
                    <a:p>
                      <a:pPr algn="r" fontAlgn="b">
                        <a:buNone/>
                      </a:pPr>
                      <a:r>
                        <a:rPr lang="en-AU" sz="1100" b="0" i="0" u="none" strike="noStrike">
                          <a:solidFill>
                            <a:srgbClr val="000000"/>
                          </a:solidFill>
                          <a:effectLst/>
                          <a:latin typeface="Segoe UI" panose="020B0502040204020203" pitchFamily="34" charset="0"/>
                        </a:rPr>
                        <a:t>60</a:t>
                      </a:r>
                    </a:p>
                  </a:txBody>
                  <a:tcPr marL="7620" marR="7620" marT="7620" marB="0" anchor="b">
                    <a:lnL>
                      <a:noFill/>
                    </a:lnL>
                    <a:lnR>
                      <a:noFill/>
                    </a:lnR>
                    <a:lnT>
                      <a:noFill/>
                    </a:lnT>
                    <a:lnB>
                      <a:noFill/>
                    </a:lnB>
                    <a:noFill/>
                  </a:tcPr>
                </a:tc>
                <a:tc>
                  <a:txBody>
                    <a:bodyPr/>
                    <a:lstStyle/>
                    <a:p>
                      <a:pPr algn="r" fontAlgn="b">
                        <a:buNone/>
                      </a:pPr>
                      <a:r>
                        <a:rPr lang="en-AU" sz="1100" b="0" i="0" u="none" strike="noStrike">
                          <a:solidFill>
                            <a:srgbClr val="000000"/>
                          </a:solidFill>
                          <a:effectLst/>
                          <a:latin typeface="Segoe UI" panose="020B0502040204020203" pitchFamily="34" charset="0"/>
                        </a:rPr>
                        <a:t>29.1%</a:t>
                      </a:r>
                    </a:p>
                  </a:txBody>
                  <a:tcPr marL="7620" marR="7620" marT="7620" marB="0" anchor="b">
                    <a:lnL>
                      <a:noFill/>
                    </a:lnL>
                    <a:lnR>
                      <a:noFill/>
                    </a:lnR>
                    <a:lnT>
                      <a:noFill/>
                    </a:lnT>
                    <a:lnB>
                      <a:noFill/>
                    </a:lnB>
                    <a:noFill/>
                  </a:tcPr>
                </a:tc>
                <a:extLst>
                  <a:ext uri="{0D108BD9-81ED-4DB2-BD59-A6C34878D82A}">
                    <a16:rowId xmlns:a16="http://schemas.microsoft.com/office/drawing/2014/main" val="1212598991"/>
                  </a:ext>
                </a:extLst>
              </a:tr>
              <a:tr h="213360">
                <a:tc>
                  <a:txBody>
                    <a:bodyPr/>
                    <a:lstStyle/>
                    <a:p>
                      <a:pPr algn="l" fontAlgn="b">
                        <a:buNone/>
                      </a:pPr>
                      <a:r>
                        <a:rPr lang="en-AU" sz="1100" b="0" i="0" u="none" strike="noStrike">
                          <a:solidFill>
                            <a:srgbClr val="000000"/>
                          </a:solidFill>
                          <a:effectLst/>
                          <a:latin typeface="Segoe UI" panose="020B0502040204020203" pitchFamily="34" charset="0"/>
                        </a:rPr>
                        <a:t>Solar</a:t>
                      </a:r>
                    </a:p>
                  </a:txBody>
                  <a:tcPr marR="7620" marT="7620" marB="0" anchor="b">
                    <a:lnL>
                      <a:noFill/>
                    </a:lnL>
                    <a:lnR>
                      <a:noFill/>
                    </a:lnR>
                    <a:lnT>
                      <a:noFill/>
                    </a:lnT>
                    <a:lnB>
                      <a:noFill/>
                    </a:lnB>
                    <a:noFill/>
                  </a:tcPr>
                </a:tc>
                <a:tc>
                  <a:txBody>
                    <a:bodyPr/>
                    <a:lstStyle/>
                    <a:p>
                      <a:pPr algn="r" fontAlgn="b">
                        <a:buNone/>
                      </a:pPr>
                      <a:r>
                        <a:rPr lang="en-AU" sz="1100" b="0" i="0" u="none" strike="noStrike">
                          <a:solidFill>
                            <a:srgbClr val="000000"/>
                          </a:solidFill>
                          <a:effectLst/>
                          <a:latin typeface="Segoe UI" panose="020B0502040204020203" pitchFamily="34" charset="0"/>
                        </a:rPr>
                        <a:t>9</a:t>
                      </a:r>
                    </a:p>
                  </a:txBody>
                  <a:tcPr marL="7620" marR="7620" marT="7620" marB="0" anchor="b">
                    <a:lnL>
                      <a:noFill/>
                    </a:lnL>
                    <a:lnR>
                      <a:noFill/>
                    </a:lnR>
                    <a:lnT>
                      <a:noFill/>
                    </a:lnT>
                    <a:lnB>
                      <a:noFill/>
                    </a:lnB>
                    <a:noFill/>
                  </a:tcPr>
                </a:tc>
                <a:tc>
                  <a:txBody>
                    <a:bodyPr/>
                    <a:lstStyle/>
                    <a:p>
                      <a:pPr algn="r" fontAlgn="b">
                        <a:buNone/>
                      </a:pPr>
                      <a:r>
                        <a:rPr lang="en-AU" sz="1100" b="0" i="0" u="none" strike="noStrike">
                          <a:solidFill>
                            <a:srgbClr val="000000"/>
                          </a:solidFill>
                          <a:effectLst/>
                          <a:latin typeface="Segoe UI" panose="020B0502040204020203" pitchFamily="34" charset="0"/>
                        </a:rPr>
                        <a:t>1,056</a:t>
                      </a:r>
                    </a:p>
                  </a:txBody>
                  <a:tcPr marL="7620" marR="7620" marT="7620" marB="0" anchor="b">
                    <a:lnL>
                      <a:noFill/>
                    </a:lnL>
                    <a:lnR>
                      <a:noFill/>
                    </a:lnR>
                    <a:lnT>
                      <a:noFill/>
                    </a:lnT>
                    <a:lnB>
                      <a:noFill/>
                    </a:lnB>
                    <a:noFill/>
                  </a:tcPr>
                </a:tc>
                <a:tc>
                  <a:txBody>
                    <a:bodyPr/>
                    <a:lstStyle/>
                    <a:p>
                      <a:pPr algn="r" fontAlgn="b">
                        <a:buNone/>
                      </a:pPr>
                      <a:r>
                        <a:rPr lang="en-AU" sz="1100" b="0" i="0" u="none" strike="noStrike">
                          <a:solidFill>
                            <a:srgbClr val="000000"/>
                          </a:solidFill>
                          <a:effectLst/>
                          <a:latin typeface="Segoe UI" panose="020B0502040204020203" pitchFamily="34" charset="0"/>
                        </a:rPr>
                        <a:t>11642.6%</a:t>
                      </a:r>
                    </a:p>
                  </a:txBody>
                  <a:tcPr marL="7620" marR="7620" marT="7620" marB="0" anchor="b">
                    <a:lnL>
                      <a:noFill/>
                    </a:lnL>
                    <a:lnR>
                      <a:noFill/>
                    </a:lnR>
                    <a:lnT>
                      <a:noFill/>
                    </a:lnT>
                    <a:lnB>
                      <a:noFill/>
                    </a:lnB>
                    <a:noFill/>
                  </a:tcPr>
                </a:tc>
                <a:extLst>
                  <a:ext uri="{0D108BD9-81ED-4DB2-BD59-A6C34878D82A}">
                    <a16:rowId xmlns:a16="http://schemas.microsoft.com/office/drawing/2014/main" val="60086942"/>
                  </a:ext>
                </a:extLst>
              </a:tr>
              <a:tr h="213360">
                <a:tc>
                  <a:txBody>
                    <a:bodyPr/>
                    <a:lstStyle/>
                    <a:p>
                      <a:pPr algn="l" fontAlgn="b">
                        <a:buNone/>
                      </a:pPr>
                      <a:r>
                        <a:rPr lang="en-AU" sz="1100" b="0" i="0" u="none" strike="noStrike">
                          <a:solidFill>
                            <a:srgbClr val="000000"/>
                          </a:solidFill>
                          <a:effectLst/>
                          <a:latin typeface="Segoe UI" panose="020B0502040204020203" pitchFamily="34" charset="0"/>
                        </a:rPr>
                        <a:t>Wind</a:t>
                      </a:r>
                    </a:p>
                  </a:txBody>
                  <a:tcPr marR="7620" marT="7620" marB="0" anchor="b">
                    <a:lnL>
                      <a:noFill/>
                    </a:lnL>
                    <a:lnR>
                      <a:noFill/>
                    </a:lnR>
                    <a:lnT>
                      <a:noFill/>
                    </a:lnT>
                    <a:lnB>
                      <a:noFill/>
                    </a:lnB>
                    <a:noFill/>
                  </a:tcPr>
                </a:tc>
                <a:tc>
                  <a:txBody>
                    <a:bodyPr/>
                    <a:lstStyle/>
                    <a:p>
                      <a:pPr algn="r" fontAlgn="b">
                        <a:buNone/>
                      </a:pPr>
                      <a:r>
                        <a:rPr lang="en-AU" sz="1100" b="0" i="0" u="none" strike="noStrike">
                          <a:solidFill>
                            <a:srgbClr val="000000"/>
                          </a:solidFill>
                          <a:effectLst/>
                          <a:latin typeface="Segoe UI" panose="020B0502040204020203" pitchFamily="34" charset="0"/>
                        </a:rPr>
                        <a:t>163</a:t>
                      </a:r>
                    </a:p>
                  </a:txBody>
                  <a:tcPr marL="7620" marR="7620" marT="7620" marB="0" anchor="b">
                    <a:lnL>
                      <a:noFill/>
                    </a:lnL>
                    <a:lnR>
                      <a:noFill/>
                    </a:lnR>
                    <a:lnT>
                      <a:noFill/>
                    </a:lnT>
                    <a:lnB>
                      <a:noFill/>
                    </a:lnB>
                    <a:noFill/>
                  </a:tcPr>
                </a:tc>
                <a:tc>
                  <a:txBody>
                    <a:bodyPr/>
                    <a:lstStyle/>
                    <a:p>
                      <a:pPr algn="r" fontAlgn="b">
                        <a:buNone/>
                      </a:pPr>
                      <a:r>
                        <a:rPr lang="en-AU" sz="1100" b="0" i="0" u="none" strike="noStrike">
                          <a:solidFill>
                            <a:srgbClr val="000000"/>
                          </a:solidFill>
                          <a:effectLst/>
                          <a:latin typeface="Segoe UI" panose="020B0502040204020203" pitchFamily="34" charset="0"/>
                        </a:rPr>
                        <a:t>1,461</a:t>
                      </a:r>
                    </a:p>
                  </a:txBody>
                  <a:tcPr marL="7620" marR="7620" marT="7620" marB="0" anchor="b">
                    <a:lnL>
                      <a:noFill/>
                    </a:lnL>
                    <a:lnR>
                      <a:noFill/>
                    </a:lnR>
                    <a:lnT>
                      <a:noFill/>
                    </a:lnT>
                    <a:lnB>
                      <a:noFill/>
                    </a:lnB>
                    <a:noFill/>
                  </a:tcPr>
                </a:tc>
                <a:tc>
                  <a:txBody>
                    <a:bodyPr/>
                    <a:lstStyle/>
                    <a:p>
                      <a:pPr algn="r" fontAlgn="b">
                        <a:buNone/>
                      </a:pPr>
                      <a:r>
                        <a:rPr lang="en-AU" sz="1100" b="0" i="0" u="none" strike="noStrike">
                          <a:solidFill>
                            <a:srgbClr val="000000"/>
                          </a:solidFill>
                          <a:effectLst/>
                          <a:latin typeface="Segoe UI" panose="020B0502040204020203" pitchFamily="34" charset="0"/>
                        </a:rPr>
                        <a:t>798.3%</a:t>
                      </a:r>
                    </a:p>
                  </a:txBody>
                  <a:tcPr marL="7620" marR="7620" marT="7620" marB="0" anchor="b">
                    <a:lnL>
                      <a:noFill/>
                    </a:lnL>
                    <a:lnR>
                      <a:noFill/>
                    </a:lnR>
                    <a:lnT>
                      <a:noFill/>
                    </a:lnT>
                    <a:lnB>
                      <a:noFill/>
                    </a:lnB>
                    <a:noFill/>
                  </a:tcPr>
                </a:tc>
                <a:extLst>
                  <a:ext uri="{0D108BD9-81ED-4DB2-BD59-A6C34878D82A}">
                    <a16:rowId xmlns:a16="http://schemas.microsoft.com/office/drawing/2014/main" val="3930934121"/>
                  </a:ext>
                </a:extLst>
              </a:tr>
              <a:tr h="213360">
                <a:tc>
                  <a:txBody>
                    <a:bodyPr/>
                    <a:lstStyle/>
                    <a:p>
                      <a:pPr algn="l" fontAlgn="b">
                        <a:buNone/>
                      </a:pPr>
                      <a:r>
                        <a:rPr lang="en-AU" sz="1100" b="0" i="0" u="none" strike="noStrike">
                          <a:solidFill>
                            <a:srgbClr val="000000"/>
                          </a:solidFill>
                          <a:effectLst/>
                          <a:latin typeface="Segoe UI" panose="020B0502040204020203" pitchFamily="34" charset="0"/>
                        </a:rPr>
                        <a:t>Other renewables</a:t>
                      </a:r>
                    </a:p>
                  </a:txBody>
                  <a:tcPr marR="7620" marT="7620" marB="0" anchor="b">
                    <a:lnL>
                      <a:noFill/>
                    </a:lnL>
                    <a:lnR>
                      <a:noFill/>
                    </a:lnR>
                    <a:lnT>
                      <a:noFill/>
                    </a:lnT>
                    <a:lnB>
                      <a:noFill/>
                    </a:lnB>
                    <a:noFill/>
                  </a:tcPr>
                </a:tc>
                <a:tc>
                  <a:txBody>
                    <a:bodyPr/>
                    <a:lstStyle/>
                    <a:p>
                      <a:pPr algn="r" fontAlgn="b">
                        <a:buNone/>
                      </a:pPr>
                      <a:r>
                        <a:rPr lang="en-AU" sz="1100" b="0" i="0" u="none" strike="noStrike">
                          <a:solidFill>
                            <a:srgbClr val="000000"/>
                          </a:solidFill>
                          <a:effectLst/>
                          <a:latin typeface="Segoe UI" panose="020B0502040204020203" pitchFamily="34" charset="0"/>
                        </a:rPr>
                        <a:t>43</a:t>
                      </a:r>
                    </a:p>
                  </a:txBody>
                  <a:tcPr marL="7620" marR="7620" marT="7620" marB="0" anchor="b">
                    <a:lnL>
                      <a:noFill/>
                    </a:lnL>
                    <a:lnR>
                      <a:noFill/>
                    </a:lnR>
                    <a:lnT>
                      <a:noFill/>
                    </a:lnT>
                    <a:lnB>
                      <a:noFill/>
                    </a:lnB>
                    <a:noFill/>
                  </a:tcPr>
                </a:tc>
                <a:tc>
                  <a:txBody>
                    <a:bodyPr/>
                    <a:lstStyle/>
                    <a:p>
                      <a:pPr algn="r" fontAlgn="b">
                        <a:buNone/>
                      </a:pPr>
                      <a:r>
                        <a:rPr lang="en-AU" sz="1100" b="0" i="0" u="none" strike="noStrike">
                          <a:solidFill>
                            <a:srgbClr val="000000"/>
                          </a:solidFill>
                          <a:effectLst/>
                          <a:latin typeface="Segoe UI" panose="020B0502040204020203" pitchFamily="34" charset="0"/>
                        </a:rPr>
                        <a:t>34</a:t>
                      </a:r>
                    </a:p>
                  </a:txBody>
                  <a:tcPr marL="7620" marR="7620" marT="7620" marB="0" anchor="b">
                    <a:lnL>
                      <a:noFill/>
                    </a:lnL>
                    <a:lnR>
                      <a:noFill/>
                    </a:lnR>
                    <a:lnT>
                      <a:noFill/>
                    </a:lnT>
                    <a:lnB>
                      <a:noFill/>
                    </a:lnB>
                    <a:noFill/>
                  </a:tcPr>
                </a:tc>
                <a:tc>
                  <a:txBody>
                    <a:bodyPr/>
                    <a:lstStyle/>
                    <a:p>
                      <a:pPr algn="r" fontAlgn="b">
                        <a:buNone/>
                      </a:pPr>
                      <a:r>
                        <a:rPr lang="en-AU" sz="1100" b="0" i="0" u="none" strike="noStrike">
                          <a:solidFill>
                            <a:srgbClr val="000000"/>
                          </a:solidFill>
                          <a:effectLst/>
                          <a:latin typeface="Segoe UI" panose="020B0502040204020203" pitchFamily="34" charset="0"/>
                        </a:rPr>
                        <a:t>-21.6%</a:t>
                      </a:r>
                    </a:p>
                  </a:txBody>
                  <a:tcPr marL="7620" marR="7620" marT="7620" marB="0" anchor="b">
                    <a:lnL>
                      <a:noFill/>
                    </a:lnL>
                    <a:lnR>
                      <a:noFill/>
                    </a:lnR>
                    <a:lnT>
                      <a:noFill/>
                    </a:lnT>
                    <a:lnB>
                      <a:noFill/>
                    </a:lnB>
                    <a:noFill/>
                  </a:tcPr>
                </a:tc>
                <a:extLst>
                  <a:ext uri="{0D108BD9-81ED-4DB2-BD59-A6C34878D82A}">
                    <a16:rowId xmlns:a16="http://schemas.microsoft.com/office/drawing/2014/main" val="3222810306"/>
                  </a:ext>
                </a:extLst>
              </a:tr>
              <a:tr h="213360">
                <a:tc>
                  <a:txBody>
                    <a:bodyPr/>
                    <a:lstStyle/>
                    <a:p>
                      <a:pPr algn="l" fontAlgn="b">
                        <a:buNone/>
                      </a:pPr>
                      <a:r>
                        <a:rPr lang="en-AU" sz="1100" b="1" i="0" u="none" strike="noStrike">
                          <a:solidFill>
                            <a:srgbClr val="FFFFFF"/>
                          </a:solidFill>
                          <a:effectLst/>
                          <a:latin typeface="Segoe UI" panose="020B0502040204020203" pitchFamily="34" charset="0"/>
                        </a:rPr>
                        <a:t>Total</a:t>
                      </a:r>
                    </a:p>
                  </a:txBody>
                  <a:tcPr marL="7620" marR="7620" marT="7620" marB="0" anchor="b">
                    <a:lnL>
                      <a:noFill/>
                    </a:lnL>
                    <a:lnR>
                      <a:noFill/>
                    </a:lnR>
                    <a:lnT>
                      <a:noFill/>
                    </a:lnT>
                    <a:lnB>
                      <a:noFill/>
                    </a:lnB>
                    <a:solidFill>
                      <a:srgbClr val="002060"/>
                    </a:solidFill>
                  </a:tcPr>
                </a:tc>
                <a:tc>
                  <a:txBody>
                    <a:bodyPr/>
                    <a:lstStyle/>
                    <a:p>
                      <a:pPr algn="r" fontAlgn="b">
                        <a:buNone/>
                      </a:pPr>
                      <a:r>
                        <a:rPr lang="en-AU" sz="1100" b="1" i="0" u="none" strike="noStrike">
                          <a:solidFill>
                            <a:srgbClr val="FFFFFF"/>
                          </a:solidFill>
                          <a:effectLst/>
                          <a:latin typeface="Segoe UI" panose="020B0502040204020203" pitchFamily="34" charset="0"/>
                        </a:rPr>
                        <a:t>13,442</a:t>
                      </a:r>
                    </a:p>
                  </a:txBody>
                  <a:tcPr marL="7620" marR="7620" marT="7620" marB="0" anchor="b">
                    <a:lnL>
                      <a:noFill/>
                    </a:lnL>
                    <a:lnR>
                      <a:noFill/>
                    </a:lnR>
                    <a:lnT>
                      <a:noFill/>
                    </a:lnT>
                    <a:lnB>
                      <a:noFill/>
                    </a:lnB>
                    <a:solidFill>
                      <a:srgbClr val="002060"/>
                    </a:solidFill>
                  </a:tcPr>
                </a:tc>
                <a:tc>
                  <a:txBody>
                    <a:bodyPr/>
                    <a:lstStyle/>
                    <a:p>
                      <a:pPr algn="r" fontAlgn="b">
                        <a:buNone/>
                      </a:pPr>
                      <a:r>
                        <a:rPr lang="en-AU" sz="1100" b="1" i="0" u="none" strike="noStrike">
                          <a:solidFill>
                            <a:srgbClr val="FFFFFF"/>
                          </a:solidFill>
                          <a:effectLst/>
                          <a:latin typeface="Segoe UI" panose="020B0502040204020203" pitchFamily="34" charset="0"/>
                        </a:rPr>
                        <a:t>19,634</a:t>
                      </a:r>
                    </a:p>
                  </a:txBody>
                  <a:tcPr marL="7620" marR="7620" marT="7620" marB="0" anchor="b">
                    <a:lnL>
                      <a:noFill/>
                    </a:lnL>
                    <a:lnR>
                      <a:noFill/>
                    </a:lnR>
                    <a:lnT>
                      <a:noFill/>
                    </a:lnT>
                    <a:lnB>
                      <a:noFill/>
                    </a:lnB>
                    <a:solidFill>
                      <a:srgbClr val="002060"/>
                    </a:solidFill>
                  </a:tcPr>
                </a:tc>
                <a:tc>
                  <a:txBody>
                    <a:bodyPr/>
                    <a:lstStyle/>
                    <a:p>
                      <a:pPr algn="r" fontAlgn="b">
                        <a:buNone/>
                      </a:pPr>
                      <a:r>
                        <a:rPr lang="en-AU" sz="1100" b="1" i="0" u="none" strike="noStrike">
                          <a:solidFill>
                            <a:srgbClr val="FFFFFF"/>
                          </a:solidFill>
                          <a:effectLst/>
                          <a:latin typeface="Segoe UI" panose="020B0502040204020203" pitchFamily="34" charset="0"/>
                        </a:rPr>
                        <a:t>46.1%</a:t>
                      </a:r>
                    </a:p>
                  </a:txBody>
                  <a:tcPr marL="7620" marR="7620" marT="7620" marB="0" anchor="b">
                    <a:lnL>
                      <a:noFill/>
                    </a:lnL>
                    <a:lnR>
                      <a:noFill/>
                    </a:lnR>
                    <a:lnT>
                      <a:noFill/>
                    </a:lnT>
                    <a:lnB>
                      <a:noFill/>
                    </a:lnB>
                    <a:solidFill>
                      <a:srgbClr val="002060"/>
                    </a:solidFill>
                  </a:tcPr>
                </a:tc>
                <a:extLst>
                  <a:ext uri="{0D108BD9-81ED-4DB2-BD59-A6C34878D82A}">
                    <a16:rowId xmlns:a16="http://schemas.microsoft.com/office/drawing/2014/main" val="4174579553"/>
                  </a:ext>
                </a:extLst>
              </a:tr>
              <a:tr h="213360">
                <a:tc>
                  <a:txBody>
                    <a:bodyPr/>
                    <a:lstStyle/>
                    <a:p>
                      <a:pPr algn="l" fontAlgn="b">
                        <a:buNone/>
                      </a:pPr>
                      <a:r>
                        <a:rPr lang="en-AU" sz="1100" b="1" i="0" u="none" strike="noStrike">
                          <a:solidFill>
                            <a:srgbClr val="000000"/>
                          </a:solidFill>
                          <a:effectLst/>
                          <a:latin typeface="Segoe UI" panose="020B0502040204020203" pitchFamily="34" charset="0"/>
                        </a:rPr>
                        <a:t>Modern RE share</a:t>
                      </a:r>
                    </a:p>
                  </a:txBody>
                  <a:tcPr marL="7620" marR="7620" marT="7620" marB="0" anchor="b">
                    <a:lnL>
                      <a:noFill/>
                    </a:lnL>
                    <a:lnR>
                      <a:noFill/>
                    </a:lnR>
                    <a:lnT>
                      <a:noFill/>
                    </a:lnT>
                    <a:lnB>
                      <a:noFill/>
                    </a:lnB>
                    <a:noFill/>
                  </a:tcPr>
                </a:tc>
                <a:tc>
                  <a:txBody>
                    <a:bodyPr/>
                    <a:lstStyle/>
                    <a:p>
                      <a:pPr algn="r" fontAlgn="b">
                        <a:buNone/>
                      </a:pPr>
                      <a:r>
                        <a:rPr lang="en-AU" sz="1100" b="1" i="0" u="none" strike="noStrike">
                          <a:solidFill>
                            <a:srgbClr val="000000"/>
                          </a:solidFill>
                          <a:effectLst/>
                          <a:latin typeface="Segoe UI" panose="020B0502040204020203" pitchFamily="34" charset="0"/>
                        </a:rPr>
                        <a:t>15.68%</a:t>
                      </a:r>
                    </a:p>
                  </a:txBody>
                  <a:tcPr marL="7620" marR="7620" marT="7620" marB="0" anchor="b">
                    <a:lnL>
                      <a:noFill/>
                    </a:lnL>
                    <a:lnR>
                      <a:noFill/>
                    </a:lnR>
                    <a:lnT>
                      <a:noFill/>
                    </a:lnT>
                    <a:lnB>
                      <a:noFill/>
                    </a:lnB>
                    <a:noFill/>
                  </a:tcPr>
                </a:tc>
                <a:tc>
                  <a:txBody>
                    <a:bodyPr/>
                    <a:lstStyle/>
                    <a:p>
                      <a:pPr algn="r" fontAlgn="b">
                        <a:buNone/>
                      </a:pPr>
                      <a:r>
                        <a:rPr lang="en-AU" sz="1100" b="1" i="0" u="none" strike="noStrike">
                          <a:solidFill>
                            <a:srgbClr val="000000"/>
                          </a:solidFill>
                          <a:effectLst/>
                          <a:latin typeface="Segoe UI" panose="020B0502040204020203" pitchFamily="34" charset="0"/>
                        </a:rPr>
                        <a:t>27.14%</a:t>
                      </a:r>
                    </a:p>
                  </a:txBody>
                  <a:tcPr marL="7620" marR="7620" marT="7620" marB="0" anchor="b">
                    <a:lnL>
                      <a:noFill/>
                    </a:lnL>
                    <a:lnR>
                      <a:noFill/>
                    </a:lnR>
                    <a:lnT>
                      <a:noFill/>
                    </a:lnT>
                    <a:lnB>
                      <a:noFill/>
                    </a:lnB>
                    <a:noFill/>
                  </a:tcPr>
                </a:tc>
                <a:tc>
                  <a:txBody>
                    <a:bodyPr/>
                    <a:lstStyle/>
                    <a:p>
                      <a:pPr algn="r" fontAlgn="b">
                        <a:buNone/>
                      </a:pPr>
                      <a:r>
                        <a:rPr lang="en-AU" sz="1100" b="1" i="0" u="none" strike="noStrike" dirty="0">
                          <a:solidFill>
                            <a:srgbClr val="000000"/>
                          </a:solidFill>
                          <a:effectLst/>
                          <a:latin typeface="Segoe UI" panose="020B0502040204020203" pitchFamily="34" charset="0"/>
                        </a:rPr>
                        <a:t>73.1%</a:t>
                      </a:r>
                    </a:p>
                  </a:txBody>
                  <a:tcPr marL="7620" marR="7620" marT="7620" marB="0" anchor="b">
                    <a:lnL>
                      <a:noFill/>
                    </a:lnL>
                    <a:lnR>
                      <a:noFill/>
                    </a:lnR>
                    <a:lnT>
                      <a:noFill/>
                    </a:lnT>
                    <a:lnB>
                      <a:noFill/>
                    </a:lnB>
                    <a:noFill/>
                  </a:tcPr>
                </a:tc>
                <a:extLst>
                  <a:ext uri="{0D108BD9-81ED-4DB2-BD59-A6C34878D82A}">
                    <a16:rowId xmlns:a16="http://schemas.microsoft.com/office/drawing/2014/main" val="1862864599"/>
                  </a:ext>
                </a:extLst>
              </a:tr>
            </a:tbl>
          </a:graphicData>
        </a:graphic>
      </p:graphicFrame>
      <p:sp>
        <p:nvSpPr>
          <p:cNvPr id="13" name="Text Placeholder 6">
            <a:extLst>
              <a:ext uri="{FF2B5EF4-FFF2-40B4-BE49-F238E27FC236}">
                <a16:creationId xmlns:a16="http://schemas.microsoft.com/office/drawing/2014/main" id="{F37D51F8-A6F0-30B3-DCC0-C33548DB3814}"/>
              </a:ext>
            </a:extLst>
          </p:cNvPr>
          <p:cNvSpPr txBox="1">
            <a:spLocks/>
          </p:cNvSpPr>
          <p:nvPr/>
        </p:nvSpPr>
        <p:spPr>
          <a:xfrm>
            <a:off x="7024142" y="1085321"/>
            <a:ext cx="3783198" cy="333420"/>
          </a:xfrm>
          <a:prstGeom prst="rect">
            <a:avLst/>
          </a:prstGeom>
        </p:spPr>
        <p:txBody>
          <a:bodyPr anchor="ctr">
            <a:noAutofit/>
          </a:bodyPr>
          <a:lstStyle>
            <a:lvl1pPr marL="0" indent="0" algn="l" defTabSz="914400" rtl="0" eaLnBrk="1" latinLnBrk="0" hangingPunct="1">
              <a:lnSpc>
                <a:spcPct val="110000"/>
              </a:lnSpc>
              <a:spcBef>
                <a:spcPts val="1000"/>
              </a:spcBef>
              <a:buFont typeface="Segoe UI" panose="020B0502040204020203" pitchFamily="34" charset="0"/>
              <a:buNone/>
              <a:defRPr kumimoji="1" sz="2000" b="0" i="0" kern="1200" baseline="0">
                <a:solidFill>
                  <a:schemeClr val="tx1"/>
                </a:solidFill>
                <a:latin typeface="Segoe UI Semibold" panose="020B0702040204020203" pitchFamily="34" charset="0"/>
                <a:ea typeface="Segoe UI" panose="020B0502040204020203" pitchFamily="34" charset="0"/>
                <a:cs typeface="Segoe UI" panose="020B0502040204020203" pitchFamily="34" charset="0"/>
              </a:defRPr>
            </a:lvl1pPr>
            <a:lvl2pPr marL="450850" indent="-187325" algn="l" defTabSz="914400" rtl="0" eaLnBrk="1" latinLnBrk="0" hangingPunct="1">
              <a:lnSpc>
                <a:spcPct val="110000"/>
              </a:lnSpc>
              <a:spcBef>
                <a:spcPts val="500"/>
              </a:spcBef>
              <a:buFont typeface="Segoe UI" panose="020B0502040204020203" pitchFamily="34" charset="0"/>
              <a:buChar char="▪"/>
              <a:defRPr kumimoji="1" sz="2400" b="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627063" indent="-176213" algn="l" defTabSz="914400" rtl="0" eaLnBrk="1" latinLnBrk="0" hangingPunct="1">
              <a:lnSpc>
                <a:spcPct val="110000"/>
              </a:lnSpc>
              <a:spcBef>
                <a:spcPts val="500"/>
              </a:spcBef>
              <a:buFont typeface="Segoe UI" panose="020B0502040204020203" pitchFamily="34" charset="0"/>
              <a:buChar char="▪"/>
              <a:defRPr kumimoji="1" sz="2000" b="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801688" indent="-174625" algn="l" defTabSz="914400" rtl="0" eaLnBrk="1" latinLnBrk="0" hangingPunct="1">
              <a:lnSpc>
                <a:spcPct val="110000"/>
              </a:lnSpc>
              <a:spcBef>
                <a:spcPts val="500"/>
              </a:spcBef>
              <a:buFont typeface="Segoe UI" panose="020B0502040204020203" pitchFamily="34" charset="0"/>
              <a:buChar char="▪"/>
              <a:tabLst>
                <a:tab pos="801688" algn="l"/>
              </a:tabLst>
              <a:defRPr kumimoji="1" sz="1800" b="1" kern="1200">
                <a:solidFill>
                  <a:schemeClr val="tx1"/>
                </a:solidFill>
                <a:latin typeface="Segoe UI" panose="020B0502040204020203" pitchFamily="34" charset="0"/>
                <a:ea typeface="+mn-ea"/>
                <a:cs typeface="Segoe UI" panose="020B0502040204020203" pitchFamily="34" charset="0"/>
              </a:defRPr>
            </a:lvl4pPr>
            <a:lvl5pPr marL="989013" indent="-187325" algn="l" defTabSz="914400" rtl="0" eaLnBrk="1" latinLnBrk="0" hangingPunct="1">
              <a:lnSpc>
                <a:spcPct val="110000"/>
              </a:lnSpc>
              <a:spcBef>
                <a:spcPts val="500"/>
              </a:spcBef>
              <a:buFont typeface="Segoe UI" panose="020B0502040204020203" pitchFamily="34" charset="0"/>
              <a:buChar char="▪"/>
              <a:defRPr kumimoji="1" sz="1800" b="1"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sz="1900" b="1" dirty="0">
                <a:latin typeface="Segoe UI" panose="020B0502040204020203" pitchFamily="34" charset="0"/>
              </a:rPr>
              <a:t>Electricity generation, TWh</a:t>
            </a:r>
            <a:endParaRPr lang="en-GB" sz="1900" b="1" dirty="0">
              <a:latin typeface="Segoe UI" panose="020B0502040204020203" pitchFamily="34" charset="0"/>
            </a:endParaRPr>
          </a:p>
        </p:txBody>
      </p:sp>
    </p:spTree>
    <p:extLst>
      <p:ext uri="{BB962C8B-B14F-4D97-AF65-F5344CB8AC3E}">
        <p14:creationId xmlns:p14="http://schemas.microsoft.com/office/powerpoint/2010/main" val="4172660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7D13D4-C9C2-E3E3-AE55-25F58B4EC0F6}"/>
              </a:ext>
            </a:extLst>
          </p:cNvPr>
          <p:cNvSpPr>
            <a:spLocks noGrp="1"/>
          </p:cNvSpPr>
          <p:nvPr>
            <p:ph type="title"/>
          </p:nvPr>
        </p:nvSpPr>
        <p:spPr>
          <a:xfrm>
            <a:off x="696687" y="1476526"/>
            <a:ext cx="9533164" cy="2852737"/>
          </a:xfrm>
        </p:spPr>
        <p:txBody>
          <a:bodyPr>
            <a:normAutofit/>
          </a:bodyPr>
          <a:lstStyle/>
          <a:p>
            <a:pPr marL="0" indent="0">
              <a:spcAft>
                <a:spcPts val="1200"/>
              </a:spcAft>
              <a:buNone/>
            </a:pPr>
            <a:r>
              <a:rPr lang="en-US" sz="3600"/>
              <a:t>Pursuing and encouraging efforts to </a:t>
            </a:r>
            <a:r>
              <a:rPr lang="en-US" sz="3600" b="1"/>
              <a:t>triple </a:t>
            </a:r>
            <a:r>
              <a:rPr lang="en-US" sz="3600" b="1" u="sng"/>
              <a:t>global</a:t>
            </a:r>
            <a:r>
              <a:rPr lang="en-US" sz="3600" b="1"/>
              <a:t> renewable energy capacity by 2030</a:t>
            </a:r>
          </a:p>
        </p:txBody>
      </p:sp>
      <p:sp>
        <p:nvSpPr>
          <p:cNvPr id="2" name="Slide Number Placeholder 1">
            <a:extLst>
              <a:ext uri="{FF2B5EF4-FFF2-40B4-BE49-F238E27FC236}">
                <a16:creationId xmlns:a16="http://schemas.microsoft.com/office/drawing/2014/main" id="{650B0972-170E-F8AB-7718-5880C611F102}"/>
              </a:ext>
            </a:extLst>
          </p:cNvPr>
          <p:cNvSpPr>
            <a:spLocks noGrp="1"/>
          </p:cNvSpPr>
          <p:nvPr>
            <p:ph type="sldNum" sz="quarter" idx="12"/>
          </p:nvPr>
        </p:nvSpPr>
        <p:spPr/>
        <p:txBody>
          <a:bodyPr/>
          <a:lstStyle/>
          <a:p>
            <a:fld id="{69F6399B-E970-48CA-821C-EAB94E252A21}" type="slidenum">
              <a:rPr lang="en-AU" smtClean="0"/>
              <a:t>18</a:t>
            </a:fld>
            <a:endParaRPr lang="en-AU"/>
          </a:p>
        </p:txBody>
      </p:sp>
    </p:spTree>
    <p:extLst>
      <p:ext uri="{BB962C8B-B14F-4D97-AF65-F5344CB8AC3E}">
        <p14:creationId xmlns:p14="http://schemas.microsoft.com/office/powerpoint/2010/main" val="1149730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CDC312-5D66-37A0-B7C1-9A54E05B8241}"/>
              </a:ext>
            </a:extLst>
          </p:cNvPr>
          <p:cNvSpPr>
            <a:spLocks noGrp="1"/>
          </p:cNvSpPr>
          <p:nvPr>
            <p:ph type="title"/>
          </p:nvPr>
        </p:nvSpPr>
        <p:spPr>
          <a:xfrm>
            <a:off x="605604" y="337615"/>
            <a:ext cx="11328400" cy="535420"/>
          </a:xfrm>
        </p:spPr>
        <p:txBody>
          <a:bodyPr>
            <a:normAutofit/>
          </a:bodyPr>
          <a:lstStyle/>
          <a:p>
            <a:r>
              <a:rPr lang="en-US"/>
              <a:t>Support for tripling global renewable energy capacity</a:t>
            </a:r>
            <a:endParaRPr lang="en-AU"/>
          </a:p>
        </p:txBody>
      </p:sp>
      <p:sp>
        <p:nvSpPr>
          <p:cNvPr id="4" name="Slide Number Placeholder 3">
            <a:extLst>
              <a:ext uri="{FF2B5EF4-FFF2-40B4-BE49-F238E27FC236}">
                <a16:creationId xmlns:a16="http://schemas.microsoft.com/office/drawing/2014/main" id="{63B19B32-EFE9-456C-2BC1-01A25D5C1174}"/>
              </a:ext>
            </a:extLst>
          </p:cNvPr>
          <p:cNvSpPr>
            <a:spLocks noGrp="1"/>
          </p:cNvSpPr>
          <p:nvPr>
            <p:ph type="sldNum" sz="quarter" idx="12"/>
          </p:nvPr>
        </p:nvSpPr>
        <p:spPr/>
        <p:txBody>
          <a:bodyPr/>
          <a:lstStyle/>
          <a:p>
            <a:fld id="{553DF105-5132-44FD-8FE0-18D3B770719A}" type="slidenum">
              <a:rPr kumimoji="1" lang="ja-JP" altLang="en-US" smtClean="0"/>
              <a:t>19</a:t>
            </a:fld>
            <a:endParaRPr kumimoji="1" lang="ja-JP" altLang="en-US"/>
          </a:p>
        </p:txBody>
      </p:sp>
      <p:sp>
        <p:nvSpPr>
          <p:cNvPr id="3" name="TextBox 2">
            <a:extLst>
              <a:ext uri="{FF2B5EF4-FFF2-40B4-BE49-F238E27FC236}">
                <a16:creationId xmlns:a16="http://schemas.microsoft.com/office/drawing/2014/main" id="{271809FE-CDD3-6B70-7746-32D11EE2EFF4}"/>
              </a:ext>
            </a:extLst>
          </p:cNvPr>
          <p:cNvSpPr txBox="1"/>
          <p:nvPr/>
        </p:nvSpPr>
        <p:spPr>
          <a:xfrm>
            <a:off x="956701" y="1022877"/>
            <a:ext cx="3777701" cy="461665"/>
          </a:xfrm>
          <a:prstGeom prst="rect">
            <a:avLst/>
          </a:prstGeom>
          <a:noFill/>
        </p:spPr>
        <p:txBody>
          <a:bodyPr wrap="none" rtlCol="0">
            <a:spAutoFit/>
          </a:bodyPr>
          <a:lstStyle/>
          <a:p>
            <a:r>
              <a:rPr lang="en-US" sz="2400" b="1" u="sng"/>
              <a:t>COP28 Declaration (excerpt)</a:t>
            </a:r>
            <a:endParaRPr lang="en-AU" sz="2400" b="1" u="sng"/>
          </a:p>
        </p:txBody>
      </p:sp>
      <p:sp>
        <p:nvSpPr>
          <p:cNvPr id="6" name="TextBox 5">
            <a:extLst>
              <a:ext uri="{FF2B5EF4-FFF2-40B4-BE49-F238E27FC236}">
                <a16:creationId xmlns:a16="http://schemas.microsoft.com/office/drawing/2014/main" id="{6EA34EF0-61DE-39E7-2D07-BC0C7BDB44FD}"/>
              </a:ext>
            </a:extLst>
          </p:cNvPr>
          <p:cNvSpPr txBox="1"/>
          <p:nvPr/>
        </p:nvSpPr>
        <p:spPr>
          <a:xfrm>
            <a:off x="956701" y="1675778"/>
            <a:ext cx="9511274" cy="1754326"/>
          </a:xfrm>
          <a:prstGeom prst="rect">
            <a:avLst/>
          </a:prstGeom>
          <a:noFill/>
        </p:spPr>
        <p:txBody>
          <a:bodyPr wrap="square">
            <a:spAutoFit/>
          </a:bodyPr>
          <a:lstStyle/>
          <a:p>
            <a:r>
              <a:rPr lang="en-US" b="0" i="1">
                <a:solidFill>
                  <a:srgbClr val="424245"/>
                </a:solidFill>
                <a:effectLst/>
                <a:highlight>
                  <a:srgbClr val="FFFFFF"/>
                </a:highlight>
              </a:rPr>
              <a:t>To accelerate the energy transition, the COP 28 Presidency took a leading role in launching the Global Renewables and Energy Efficiency Pledge. With the endorsement of 130 national governments (as of 11 December, including the European Union (EU)), the Pledge stipulates </a:t>
            </a:r>
            <a:r>
              <a:rPr lang="en-US" i="1">
                <a:solidFill>
                  <a:srgbClr val="424245"/>
                </a:solidFill>
                <a:effectLst/>
                <a:highlight>
                  <a:srgbClr val="FFFFFF"/>
                </a:highlight>
              </a:rPr>
              <a:t>that signatories commit to work together</a:t>
            </a:r>
            <a:r>
              <a:rPr lang="en-US" b="1" i="1">
                <a:solidFill>
                  <a:srgbClr val="424245"/>
                </a:solidFill>
                <a:effectLst/>
                <a:highlight>
                  <a:srgbClr val="FFFFFF"/>
                </a:highlight>
              </a:rPr>
              <a:t> to triple the world’s installed renewable energy generation capacity to at least 11,000 GW by 2030…..														(COP28 UAE, 2023)</a:t>
            </a:r>
            <a:endParaRPr lang="en-AU" b="1" i="1"/>
          </a:p>
        </p:txBody>
      </p:sp>
      <p:sp>
        <p:nvSpPr>
          <p:cNvPr id="8" name="TextBox 7">
            <a:extLst>
              <a:ext uri="{FF2B5EF4-FFF2-40B4-BE49-F238E27FC236}">
                <a16:creationId xmlns:a16="http://schemas.microsoft.com/office/drawing/2014/main" id="{CED7967D-FD36-42B2-1453-93CED1A3FB37}"/>
              </a:ext>
            </a:extLst>
          </p:cNvPr>
          <p:cNvSpPr txBox="1"/>
          <p:nvPr/>
        </p:nvSpPr>
        <p:spPr>
          <a:xfrm>
            <a:off x="956701" y="4410788"/>
            <a:ext cx="9586146" cy="1200329"/>
          </a:xfrm>
          <a:prstGeom prst="rect">
            <a:avLst/>
          </a:prstGeom>
          <a:noFill/>
        </p:spPr>
        <p:txBody>
          <a:bodyPr wrap="square">
            <a:spAutoFit/>
          </a:bodyPr>
          <a:lstStyle/>
          <a:p>
            <a:r>
              <a:rPr lang="en-AU" i="1"/>
              <a:t>We will pursue and encourage efforts to triple renewable energy capacity globally through existing targets and policies as well as demonstrate similar ambition with respect to other zero and low emissions technologies including abatement and removal technologies in line with domestic circumstances by 2030.</a:t>
            </a:r>
          </a:p>
        </p:txBody>
      </p:sp>
      <p:sp>
        <p:nvSpPr>
          <p:cNvPr id="7" name="TextBox 6">
            <a:extLst>
              <a:ext uri="{FF2B5EF4-FFF2-40B4-BE49-F238E27FC236}">
                <a16:creationId xmlns:a16="http://schemas.microsoft.com/office/drawing/2014/main" id="{9D47B92C-DE09-4569-3652-4920A83CC862}"/>
              </a:ext>
            </a:extLst>
          </p:cNvPr>
          <p:cNvSpPr txBox="1"/>
          <p:nvPr/>
        </p:nvSpPr>
        <p:spPr>
          <a:xfrm>
            <a:off x="956701" y="3767902"/>
            <a:ext cx="7083221" cy="461665"/>
          </a:xfrm>
          <a:prstGeom prst="rect">
            <a:avLst/>
          </a:prstGeom>
          <a:noFill/>
        </p:spPr>
        <p:txBody>
          <a:bodyPr wrap="none" rtlCol="0">
            <a:spAutoFit/>
          </a:bodyPr>
          <a:lstStyle/>
          <a:p>
            <a:r>
              <a:rPr lang="en-US" sz="2400" b="1" u="sng"/>
              <a:t>2023 APEC Leaders’ Golden Gate Declaration (excerpt)</a:t>
            </a:r>
            <a:endParaRPr lang="en-AU" sz="2400" b="1" u="sng"/>
          </a:p>
        </p:txBody>
      </p:sp>
    </p:spTree>
    <p:extLst>
      <p:ext uri="{BB962C8B-B14F-4D97-AF65-F5344CB8AC3E}">
        <p14:creationId xmlns:p14="http://schemas.microsoft.com/office/powerpoint/2010/main" val="2595524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7BE194-31DF-29FF-F671-7E7BD65131FD}"/>
              </a:ext>
            </a:extLst>
          </p:cNvPr>
          <p:cNvSpPr>
            <a:spLocks noGrp="1"/>
          </p:cNvSpPr>
          <p:nvPr>
            <p:ph type="title"/>
          </p:nvPr>
        </p:nvSpPr>
        <p:spPr/>
        <p:txBody>
          <a:bodyPr>
            <a:normAutofit/>
          </a:bodyPr>
          <a:lstStyle/>
          <a:p>
            <a:r>
              <a:rPr kumimoji="1" lang="en-AU" altLang="ja-JP" sz="3200" b="1" i="0" u="none" strike="noStrike" kern="1200" cap="none" spc="0" normalizeH="0" baseline="0" noProof="0">
                <a:ln>
                  <a:noFill/>
                </a:ln>
                <a:solidFill>
                  <a:srgbClr val="5B9BD5">
                    <a:lumMod val="50000"/>
                  </a:srgbClr>
                </a:solidFill>
                <a:effectLst/>
                <a:uLnTx/>
                <a:uFillTx/>
                <a:latin typeface="Segoe UI" panose="020B0502040204020203" pitchFamily="34" charset="0"/>
                <a:cs typeface="Segoe UI" panose="020B0502040204020203" pitchFamily="34" charset="0"/>
              </a:rPr>
              <a:t>Outline</a:t>
            </a:r>
            <a:endParaRPr kumimoji="1" lang="ja-JP" altLang="en-US"/>
          </a:p>
        </p:txBody>
      </p:sp>
      <p:sp>
        <p:nvSpPr>
          <p:cNvPr id="3" name="コンテンツ プレースホルダー 2">
            <a:extLst>
              <a:ext uri="{FF2B5EF4-FFF2-40B4-BE49-F238E27FC236}">
                <a16:creationId xmlns:a16="http://schemas.microsoft.com/office/drawing/2014/main" id="{7E5C5C57-DF29-C195-C2B1-10E3274BB709}"/>
              </a:ext>
            </a:extLst>
          </p:cNvPr>
          <p:cNvSpPr>
            <a:spLocks noGrp="1"/>
          </p:cNvSpPr>
          <p:nvPr>
            <p:ph idx="1"/>
          </p:nvPr>
        </p:nvSpPr>
        <p:spPr/>
        <p:txBody>
          <a:bodyPr/>
          <a:lstStyle/>
          <a:p>
            <a:pPr marR="0" lvl="0" algn="l" defTabSz="914400" rtl="0" eaLnBrk="1" fontAlgn="auto" latinLnBrk="0" hangingPunct="1">
              <a:lnSpc>
                <a:spcPct val="110000"/>
              </a:lnSpc>
              <a:spcBef>
                <a:spcPts val="1000"/>
              </a:spcBef>
              <a:spcAft>
                <a:spcPts val="0"/>
              </a:spcAft>
              <a:buClr>
                <a:srgbClr val="0F0957"/>
              </a:buClr>
              <a:buSzPct val="70000"/>
              <a:buFont typeface="Wingdings" panose="05000000000000000000" pitchFamily="2" charset="2"/>
              <a:buChar char="q"/>
              <a:tabLst/>
              <a:defRPr/>
            </a:pPr>
            <a:r>
              <a:rPr kumimoji="1" lang="en-US" altLang="ja-JP" dirty="0">
                <a:solidFill>
                  <a:prstClr val="black"/>
                </a:solidFill>
              </a:rPr>
              <a:t> Data</a:t>
            </a:r>
            <a:r>
              <a:rPr kumimoji="1" lang="en-US" altLang="ja-JP"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collection and processing update</a:t>
            </a:r>
          </a:p>
          <a:p>
            <a:pPr marR="0" lvl="0" algn="l" defTabSz="914400" rtl="0" eaLnBrk="1" fontAlgn="auto" latinLnBrk="0" hangingPunct="1">
              <a:lnSpc>
                <a:spcPct val="110000"/>
              </a:lnSpc>
              <a:spcBef>
                <a:spcPts val="1000"/>
              </a:spcBef>
              <a:spcAft>
                <a:spcPts val="0"/>
              </a:spcAft>
              <a:buClr>
                <a:srgbClr val="0F0957"/>
              </a:buClr>
              <a:buSzPct val="70000"/>
              <a:buFont typeface="Wingdings" panose="05000000000000000000" pitchFamily="2" charset="2"/>
              <a:buChar char="q"/>
              <a:tabLst/>
              <a:defRPr/>
            </a:pPr>
            <a:r>
              <a:rPr kumimoji="1" lang="en-US" altLang="ja-JP"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EGEDA training courses and workshops</a:t>
            </a:r>
          </a:p>
          <a:p>
            <a:pPr marR="0" lvl="0" algn="l" defTabSz="914400" rtl="0" eaLnBrk="1" fontAlgn="auto" latinLnBrk="0" hangingPunct="1">
              <a:lnSpc>
                <a:spcPct val="110000"/>
              </a:lnSpc>
              <a:spcBef>
                <a:spcPts val="1000"/>
              </a:spcBef>
              <a:spcAft>
                <a:spcPts val="0"/>
              </a:spcAft>
              <a:buClr>
                <a:srgbClr val="0F0957"/>
              </a:buClr>
              <a:buSzPct val="70000"/>
              <a:buFont typeface="Wingdings" panose="05000000000000000000" pitchFamily="2" charset="2"/>
              <a:buChar char="q"/>
              <a:tabLst/>
              <a:defRPr/>
            </a:pPr>
            <a:r>
              <a:rPr kumimoji="1" lang="en-US" altLang="ja-JP"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International cooperation</a:t>
            </a:r>
          </a:p>
          <a:p>
            <a:pPr marR="0" lvl="0" algn="l" defTabSz="914400" rtl="0" eaLnBrk="1" fontAlgn="auto" latinLnBrk="0" hangingPunct="1">
              <a:lnSpc>
                <a:spcPct val="110000"/>
              </a:lnSpc>
              <a:spcBef>
                <a:spcPts val="1000"/>
              </a:spcBef>
              <a:spcAft>
                <a:spcPts val="0"/>
              </a:spcAft>
              <a:buClr>
                <a:srgbClr val="0F0957"/>
              </a:buClr>
              <a:buSzPct val="70000"/>
              <a:buFont typeface="Wingdings" panose="05000000000000000000" pitchFamily="2" charset="2"/>
              <a:buChar char="q"/>
              <a:tabLst/>
              <a:defRPr/>
            </a:pPr>
            <a:r>
              <a:rPr kumimoji="1" lang="en-US" altLang="ja-JP" dirty="0">
                <a:solidFill>
                  <a:prstClr val="black"/>
                </a:solidFill>
              </a:rPr>
              <a:t>Progress on APEC goals</a:t>
            </a:r>
            <a:endParaRPr kumimoji="1" lang="en-US" altLang="ja-JP"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10000"/>
              </a:lnSpc>
              <a:spcBef>
                <a:spcPts val="1000"/>
              </a:spcBef>
              <a:spcAft>
                <a:spcPts val="0"/>
              </a:spcAft>
              <a:buClr>
                <a:srgbClr val="0F0957"/>
              </a:buClr>
              <a:buSzPct val="70000"/>
              <a:buNone/>
              <a:tabLst/>
              <a:defRPr/>
            </a:pPr>
            <a:endParaRPr kumimoji="1" lang="en-US" altLang="ja-JP"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a:p>
            <a:endParaRPr kumimoji="1" lang="ja-JP" altLang="en-US" dirty="0"/>
          </a:p>
        </p:txBody>
      </p:sp>
      <p:sp>
        <p:nvSpPr>
          <p:cNvPr id="4" name="スライド番号プレースホルダー 3">
            <a:extLst>
              <a:ext uri="{FF2B5EF4-FFF2-40B4-BE49-F238E27FC236}">
                <a16:creationId xmlns:a16="http://schemas.microsoft.com/office/drawing/2014/main" id="{79168855-B860-99BD-D188-054AE35DD551}"/>
              </a:ext>
            </a:extLst>
          </p:cNvPr>
          <p:cNvSpPr>
            <a:spLocks noGrp="1"/>
          </p:cNvSpPr>
          <p:nvPr>
            <p:ph type="sldNum" sz="quarter" idx="12"/>
          </p:nvPr>
        </p:nvSpPr>
        <p:spPr/>
        <p:txBody>
          <a:bodyPr/>
          <a:lstStyle/>
          <a:p>
            <a:fld id="{43E4C453-BACB-4589-94B9-1237E433C06D}" type="slidenum">
              <a:rPr lang="en-US" smtClean="0"/>
              <a:t>2</a:t>
            </a:fld>
            <a:endParaRPr lang="en-US"/>
          </a:p>
        </p:txBody>
      </p:sp>
    </p:spTree>
    <p:extLst>
      <p:ext uri="{BB962C8B-B14F-4D97-AF65-F5344CB8AC3E}">
        <p14:creationId xmlns:p14="http://schemas.microsoft.com/office/powerpoint/2010/main" val="2313334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7F59A-81D6-D9BF-45EE-2F3BBFBA44A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13C0B2A-48C6-385E-2C2C-88DB6A13AEDE}"/>
              </a:ext>
            </a:extLst>
          </p:cNvPr>
          <p:cNvSpPr>
            <a:spLocks noGrp="1"/>
          </p:cNvSpPr>
          <p:nvPr>
            <p:ph type="title"/>
          </p:nvPr>
        </p:nvSpPr>
        <p:spPr>
          <a:xfrm>
            <a:off x="511344" y="406179"/>
            <a:ext cx="11328400" cy="535420"/>
          </a:xfrm>
        </p:spPr>
        <p:txBody>
          <a:bodyPr>
            <a:normAutofit/>
          </a:bodyPr>
          <a:lstStyle/>
          <a:p>
            <a:r>
              <a:rPr lang="en-US" dirty="0"/>
              <a:t>Global installed renewable energy capacity in 2023</a:t>
            </a:r>
            <a:endParaRPr lang="en-AU" dirty="0"/>
          </a:p>
        </p:txBody>
      </p:sp>
      <p:sp>
        <p:nvSpPr>
          <p:cNvPr id="4" name="Slide Number Placeholder 3">
            <a:extLst>
              <a:ext uri="{FF2B5EF4-FFF2-40B4-BE49-F238E27FC236}">
                <a16:creationId xmlns:a16="http://schemas.microsoft.com/office/drawing/2014/main" id="{2C7C22A1-C3E2-57E7-A856-D3432AEFFA32}"/>
              </a:ext>
            </a:extLst>
          </p:cNvPr>
          <p:cNvSpPr>
            <a:spLocks noGrp="1"/>
          </p:cNvSpPr>
          <p:nvPr>
            <p:ph type="sldNum" sz="quarter" idx="12"/>
          </p:nvPr>
        </p:nvSpPr>
        <p:spPr/>
        <p:txBody>
          <a:bodyPr/>
          <a:lstStyle/>
          <a:p>
            <a:fld id="{553DF105-5132-44FD-8FE0-18D3B770719A}" type="slidenum">
              <a:rPr kumimoji="1" lang="ja-JP" altLang="en-US" smtClean="0"/>
              <a:t>20</a:t>
            </a:fld>
            <a:endParaRPr kumimoji="1" lang="ja-JP" altLang="en-US"/>
          </a:p>
        </p:txBody>
      </p:sp>
      <p:sp>
        <p:nvSpPr>
          <p:cNvPr id="9" name="TextBox 8">
            <a:extLst>
              <a:ext uri="{FF2B5EF4-FFF2-40B4-BE49-F238E27FC236}">
                <a16:creationId xmlns:a16="http://schemas.microsoft.com/office/drawing/2014/main" id="{C0A58247-653B-E531-6095-4228D3BACB02}"/>
              </a:ext>
            </a:extLst>
          </p:cNvPr>
          <p:cNvSpPr txBox="1"/>
          <p:nvPr/>
        </p:nvSpPr>
        <p:spPr>
          <a:xfrm>
            <a:off x="6096000" y="1459367"/>
            <a:ext cx="5269071" cy="369332"/>
          </a:xfrm>
          <a:prstGeom prst="rect">
            <a:avLst/>
          </a:prstGeom>
          <a:noFill/>
        </p:spPr>
        <p:txBody>
          <a:bodyPr wrap="none" rtlCol="0">
            <a:spAutoFit/>
          </a:bodyPr>
          <a:lstStyle/>
          <a:p>
            <a:r>
              <a:rPr lang="en-US" u="sng"/>
              <a:t>Current and target global RE generation capacity (GW)</a:t>
            </a:r>
          </a:p>
        </p:txBody>
      </p:sp>
      <p:sp>
        <p:nvSpPr>
          <p:cNvPr id="21" name="TextBox 20">
            <a:extLst>
              <a:ext uri="{FF2B5EF4-FFF2-40B4-BE49-F238E27FC236}">
                <a16:creationId xmlns:a16="http://schemas.microsoft.com/office/drawing/2014/main" id="{F87BF987-1554-6234-4E7C-54AF27B0AB5B}"/>
              </a:ext>
            </a:extLst>
          </p:cNvPr>
          <p:cNvSpPr txBox="1"/>
          <p:nvPr/>
        </p:nvSpPr>
        <p:spPr>
          <a:xfrm>
            <a:off x="832019" y="1459367"/>
            <a:ext cx="3398174" cy="369332"/>
          </a:xfrm>
          <a:prstGeom prst="rect">
            <a:avLst/>
          </a:prstGeom>
          <a:noFill/>
        </p:spPr>
        <p:txBody>
          <a:bodyPr wrap="none" rtlCol="0">
            <a:spAutoFit/>
          </a:bodyPr>
          <a:lstStyle/>
          <a:p>
            <a:r>
              <a:rPr lang="en-US" u="sng"/>
              <a:t>Estimated global RE capacity (GW)</a:t>
            </a:r>
          </a:p>
        </p:txBody>
      </p:sp>
      <p:sp>
        <p:nvSpPr>
          <p:cNvPr id="7" name="TextBox 6">
            <a:extLst>
              <a:ext uri="{FF2B5EF4-FFF2-40B4-BE49-F238E27FC236}">
                <a16:creationId xmlns:a16="http://schemas.microsoft.com/office/drawing/2014/main" id="{3B4EE41C-CBDE-4228-AF4C-5850C7A5596E}"/>
              </a:ext>
            </a:extLst>
          </p:cNvPr>
          <p:cNvSpPr txBox="1"/>
          <p:nvPr/>
        </p:nvSpPr>
        <p:spPr>
          <a:xfrm>
            <a:off x="1579062" y="5789129"/>
            <a:ext cx="9033876" cy="369332"/>
          </a:xfrm>
          <a:prstGeom prst="rect">
            <a:avLst/>
          </a:prstGeom>
          <a:noFill/>
        </p:spPr>
        <p:txBody>
          <a:bodyPr wrap="square" rtlCol="0">
            <a:spAutoFit/>
          </a:bodyPr>
          <a:lstStyle/>
          <a:p>
            <a:pPr marL="285750" indent="-285750" algn="ctr">
              <a:spcAft>
                <a:spcPts val="1800"/>
              </a:spcAft>
              <a:buFont typeface="Arial" panose="020B0604020202020204" pitchFamily="34" charset="0"/>
              <a:buChar char="•"/>
            </a:pPr>
            <a:r>
              <a:rPr lang="en-US">
                <a:latin typeface="Segoe UI" panose="020B0502040204020203" pitchFamily="34" charset="0"/>
                <a:cs typeface="Segoe UI" panose="020B0502040204020203" pitchFamily="34" charset="0"/>
              </a:rPr>
              <a:t>The COP28 target for 2030 is 11 000 GW of installed renewable generation capacity.</a:t>
            </a:r>
          </a:p>
        </p:txBody>
      </p:sp>
      <p:sp>
        <p:nvSpPr>
          <p:cNvPr id="3" name="TextBox 2">
            <a:extLst>
              <a:ext uri="{FF2B5EF4-FFF2-40B4-BE49-F238E27FC236}">
                <a16:creationId xmlns:a16="http://schemas.microsoft.com/office/drawing/2014/main" id="{F3F2953E-14E7-7AB6-87DC-ED56265F2760}"/>
              </a:ext>
            </a:extLst>
          </p:cNvPr>
          <p:cNvSpPr txBox="1"/>
          <p:nvPr/>
        </p:nvSpPr>
        <p:spPr>
          <a:xfrm>
            <a:off x="9561290" y="5315515"/>
            <a:ext cx="1816523" cy="246221"/>
          </a:xfrm>
          <a:prstGeom prst="rect">
            <a:avLst/>
          </a:prstGeom>
          <a:noFill/>
        </p:spPr>
        <p:txBody>
          <a:bodyPr wrap="none" rtlCol="0">
            <a:spAutoFit/>
          </a:bodyPr>
          <a:lstStyle/>
          <a:p>
            <a:r>
              <a:rPr lang="en-US" sz="1000" dirty="0">
                <a:latin typeface="Segoe UI Light" panose="020B0502040204020203" pitchFamily="34" charset="0"/>
                <a:cs typeface="Segoe UI Light" panose="020B0502040204020203" pitchFamily="34" charset="0"/>
              </a:rPr>
              <a:t>Source for both figures: IRENA</a:t>
            </a:r>
            <a:endParaRPr lang="en-AU" sz="1000" dirty="0">
              <a:latin typeface="Segoe UI Light" panose="020B0502040204020203" pitchFamily="34" charset="0"/>
              <a:cs typeface="Segoe UI Light" panose="020B0502040204020203" pitchFamily="34" charset="0"/>
            </a:endParaRPr>
          </a:p>
        </p:txBody>
      </p:sp>
      <p:graphicFrame>
        <p:nvGraphicFramePr>
          <p:cNvPr id="11" name="Chart 10">
            <a:extLst>
              <a:ext uri="{FF2B5EF4-FFF2-40B4-BE49-F238E27FC236}">
                <a16:creationId xmlns:a16="http://schemas.microsoft.com/office/drawing/2014/main" id="{57C0D632-3105-FDF7-E5EA-EA59D7F77D09}"/>
              </a:ext>
            </a:extLst>
          </p:cNvPr>
          <p:cNvGraphicFramePr>
            <a:graphicFrameLocks/>
          </p:cNvGraphicFramePr>
          <p:nvPr>
            <p:extLst>
              <p:ext uri="{D42A27DB-BD31-4B8C-83A1-F6EECF244321}">
                <p14:modId xmlns:p14="http://schemas.microsoft.com/office/powerpoint/2010/main" val="2688642175"/>
              </p:ext>
            </p:extLst>
          </p:nvPr>
        </p:nvGraphicFramePr>
        <p:xfrm>
          <a:off x="-349966" y="1831344"/>
          <a:ext cx="6048374" cy="36756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0F8FD6EA-33FA-0E7E-3AB2-062CAFD1B1EE}"/>
              </a:ext>
            </a:extLst>
          </p:cNvPr>
          <p:cNvGraphicFramePr>
            <a:graphicFrameLocks/>
          </p:cNvGraphicFramePr>
          <p:nvPr>
            <p:extLst>
              <p:ext uri="{D42A27DB-BD31-4B8C-83A1-F6EECF244321}">
                <p14:modId xmlns:p14="http://schemas.microsoft.com/office/powerpoint/2010/main" val="2878388749"/>
              </p:ext>
            </p:extLst>
          </p:nvPr>
        </p:nvGraphicFramePr>
        <p:xfrm>
          <a:off x="6096000" y="2026588"/>
          <a:ext cx="5578273" cy="319565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9860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0F378-108A-55F9-F5AE-23F71EB961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FFAB9C-9EED-8B8A-89B8-D84878211D7D}"/>
              </a:ext>
            </a:extLst>
          </p:cNvPr>
          <p:cNvSpPr>
            <a:spLocks noGrp="1"/>
          </p:cNvSpPr>
          <p:nvPr>
            <p:ph type="title"/>
          </p:nvPr>
        </p:nvSpPr>
        <p:spPr/>
        <p:txBody>
          <a:bodyPr/>
          <a:lstStyle/>
          <a:p>
            <a:r>
              <a:rPr lang="en-US" dirty="0"/>
              <a:t>APEC’s share of global RE capacity in 2023</a:t>
            </a:r>
          </a:p>
        </p:txBody>
      </p:sp>
      <p:sp>
        <p:nvSpPr>
          <p:cNvPr id="4" name="Slide Number Placeholder 3">
            <a:extLst>
              <a:ext uri="{FF2B5EF4-FFF2-40B4-BE49-F238E27FC236}">
                <a16:creationId xmlns:a16="http://schemas.microsoft.com/office/drawing/2014/main" id="{36B41AD8-102A-D471-96B1-9AAD269CDA26}"/>
              </a:ext>
            </a:extLst>
          </p:cNvPr>
          <p:cNvSpPr>
            <a:spLocks noGrp="1"/>
          </p:cNvSpPr>
          <p:nvPr>
            <p:ph type="sldNum" sz="quarter" idx="12"/>
          </p:nvPr>
        </p:nvSpPr>
        <p:spPr/>
        <p:txBody>
          <a:bodyPr/>
          <a:lstStyle/>
          <a:p>
            <a:fld id="{69F6399B-E970-48CA-821C-EAB94E252A21}" type="slidenum">
              <a:rPr lang="en-AU" smtClean="0"/>
              <a:t>21</a:t>
            </a:fld>
            <a:endParaRPr lang="en-AU"/>
          </a:p>
        </p:txBody>
      </p:sp>
      <p:sp>
        <p:nvSpPr>
          <p:cNvPr id="8" name="TextBox 7">
            <a:extLst>
              <a:ext uri="{FF2B5EF4-FFF2-40B4-BE49-F238E27FC236}">
                <a16:creationId xmlns:a16="http://schemas.microsoft.com/office/drawing/2014/main" id="{429808EA-E1B5-F7F1-1F36-AD26F0287652}"/>
              </a:ext>
            </a:extLst>
          </p:cNvPr>
          <p:cNvSpPr txBox="1"/>
          <p:nvPr/>
        </p:nvSpPr>
        <p:spPr>
          <a:xfrm>
            <a:off x="528052" y="1275024"/>
            <a:ext cx="3430747" cy="369332"/>
          </a:xfrm>
          <a:prstGeom prst="rect">
            <a:avLst/>
          </a:prstGeom>
          <a:noFill/>
        </p:spPr>
        <p:txBody>
          <a:bodyPr wrap="none" rtlCol="0">
            <a:spAutoFit/>
          </a:bodyPr>
          <a:lstStyle/>
          <a:p>
            <a:r>
              <a:rPr lang="en-US" u="sng"/>
              <a:t>Estimated APEC RE capacity (GW)</a:t>
            </a:r>
          </a:p>
        </p:txBody>
      </p:sp>
      <p:sp>
        <p:nvSpPr>
          <p:cNvPr id="10" name="TextBox 9">
            <a:extLst>
              <a:ext uri="{FF2B5EF4-FFF2-40B4-BE49-F238E27FC236}">
                <a16:creationId xmlns:a16="http://schemas.microsoft.com/office/drawing/2014/main" id="{E9B44545-BECB-8016-98B8-63BC072F9C2C}"/>
              </a:ext>
            </a:extLst>
          </p:cNvPr>
          <p:cNvSpPr txBox="1"/>
          <p:nvPr/>
        </p:nvSpPr>
        <p:spPr>
          <a:xfrm>
            <a:off x="6299228" y="1230418"/>
            <a:ext cx="4922951" cy="369332"/>
          </a:xfrm>
          <a:prstGeom prst="rect">
            <a:avLst/>
          </a:prstGeom>
          <a:noFill/>
        </p:spPr>
        <p:txBody>
          <a:bodyPr wrap="none" rtlCol="0">
            <a:spAutoFit/>
          </a:bodyPr>
          <a:lstStyle/>
          <a:p>
            <a:r>
              <a:rPr lang="en-US" u="sng"/>
              <a:t>APEC and global level relative to 2030 target  (GW)</a:t>
            </a:r>
          </a:p>
        </p:txBody>
      </p:sp>
      <p:sp>
        <p:nvSpPr>
          <p:cNvPr id="11" name="TextBox 10">
            <a:extLst>
              <a:ext uri="{FF2B5EF4-FFF2-40B4-BE49-F238E27FC236}">
                <a16:creationId xmlns:a16="http://schemas.microsoft.com/office/drawing/2014/main" id="{5889D90C-BEB7-A4F9-DCA3-6DFB2D32B6A2}"/>
              </a:ext>
            </a:extLst>
          </p:cNvPr>
          <p:cNvSpPr txBox="1"/>
          <p:nvPr/>
        </p:nvSpPr>
        <p:spPr>
          <a:xfrm>
            <a:off x="1486432" y="3357392"/>
            <a:ext cx="1121525" cy="369332"/>
          </a:xfrm>
          <a:prstGeom prst="rect">
            <a:avLst/>
          </a:prstGeom>
          <a:noFill/>
        </p:spPr>
        <p:txBody>
          <a:bodyPr wrap="none" rtlCol="0">
            <a:spAutoFit/>
          </a:bodyPr>
          <a:lstStyle/>
          <a:p>
            <a:r>
              <a:rPr lang="en-US" b="1" dirty="0"/>
              <a:t>2,409 GW</a:t>
            </a:r>
          </a:p>
        </p:txBody>
      </p:sp>
      <p:sp>
        <p:nvSpPr>
          <p:cNvPr id="16" name="TextBox 15">
            <a:extLst>
              <a:ext uri="{FF2B5EF4-FFF2-40B4-BE49-F238E27FC236}">
                <a16:creationId xmlns:a16="http://schemas.microsoft.com/office/drawing/2014/main" id="{06FB0BA4-ED23-65AB-F561-6E021050AFC7}"/>
              </a:ext>
            </a:extLst>
          </p:cNvPr>
          <p:cNvSpPr txBox="1"/>
          <p:nvPr/>
        </p:nvSpPr>
        <p:spPr>
          <a:xfrm>
            <a:off x="1345505" y="5765440"/>
            <a:ext cx="8195736"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latin typeface="Segoe UI" panose="020B0502040204020203" pitchFamily="34" charset="0"/>
                <a:cs typeface="Segoe UI" panose="020B0502040204020203" pitchFamily="34" charset="0"/>
              </a:rPr>
              <a:t>In 2023, APEC accounted for 62% of global RE capacity.</a:t>
            </a:r>
          </a:p>
        </p:txBody>
      </p:sp>
      <p:sp>
        <p:nvSpPr>
          <p:cNvPr id="5" name="TextBox 4">
            <a:extLst>
              <a:ext uri="{FF2B5EF4-FFF2-40B4-BE49-F238E27FC236}">
                <a16:creationId xmlns:a16="http://schemas.microsoft.com/office/drawing/2014/main" id="{C3ABE554-9D0C-C70E-C49D-7C7535E69820}"/>
              </a:ext>
            </a:extLst>
          </p:cNvPr>
          <p:cNvSpPr txBox="1"/>
          <p:nvPr/>
        </p:nvSpPr>
        <p:spPr>
          <a:xfrm>
            <a:off x="10388600" y="5146187"/>
            <a:ext cx="1284326" cy="246221"/>
          </a:xfrm>
          <a:prstGeom prst="rect">
            <a:avLst/>
          </a:prstGeom>
          <a:noFill/>
        </p:spPr>
        <p:txBody>
          <a:bodyPr wrap="none" rtlCol="0">
            <a:spAutoFit/>
          </a:bodyPr>
          <a:lstStyle/>
          <a:p>
            <a:r>
              <a:rPr lang="en-US" sz="1000" dirty="0">
                <a:latin typeface="Segoe UI Light" panose="020B0502040204020203" pitchFamily="34" charset="0"/>
                <a:cs typeface="Segoe UI Light" panose="020B0502040204020203" pitchFamily="34" charset="0"/>
              </a:rPr>
              <a:t>Sources: EGEDA, IEA</a:t>
            </a:r>
            <a:endParaRPr lang="en-AU" sz="1000" dirty="0">
              <a:latin typeface="Segoe UI Light" panose="020B0502040204020203" pitchFamily="34" charset="0"/>
              <a:cs typeface="Segoe UI Light" panose="020B0502040204020203" pitchFamily="34" charset="0"/>
            </a:endParaRPr>
          </a:p>
        </p:txBody>
      </p:sp>
      <p:graphicFrame>
        <p:nvGraphicFramePr>
          <p:cNvPr id="6" name="Chart 5">
            <a:extLst>
              <a:ext uri="{FF2B5EF4-FFF2-40B4-BE49-F238E27FC236}">
                <a16:creationId xmlns:a16="http://schemas.microsoft.com/office/drawing/2014/main" id="{88156AC7-126A-4EE8-A4CB-4D7461EE5100}"/>
              </a:ext>
            </a:extLst>
          </p:cNvPr>
          <p:cNvGraphicFramePr>
            <a:graphicFrameLocks/>
          </p:cNvGraphicFramePr>
          <p:nvPr>
            <p:extLst>
              <p:ext uri="{D42A27DB-BD31-4B8C-83A1-F6EECF244321}">
                <p14:modId xmlns:p14="http://schemas.microsoft.com/office/powerpoint/2010/main" val="850182479"/>
              </p:ext>
            </p:extLst>
          </p:nvPr>
        </p:nvGraphicFramePr>
        <p:xfrm>
          <a:off x="161925" y="1825348"/>
          <a:ext cx="5414798" cy="36852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27215077-8E8E-4CC4-8603-47E8BA4A20AD}"/>
              </a:ext>
            </a:extLst>
          </p:cNvPr>
          <p:cNvGraphicFramePr>
            <a:graphicFrameLocks/>
          </p:cNvGraphicFramePr>
          <p:nvPr>
            <p:extLst>
              <p:ext uri="{D42A27DB-BD31-4B8C-83A1-F6EECF244321}">
                <p14:modId xmlns:p14="http://schemas.microsoft.com/office/powerpoint/2010/main" val="963455694"/>
              </p:ext>
            </p:extLst>
          </p:nvPr>
        </p:nvGraphicFramePr>
        <p:xfrm>
          <a:off x="5629275" y="1787550"/>
          <a:ext cx="6400800" cy="33832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39421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38DA0D-976E-DDFF-83EA-F0E5E1A6679F}"/>
              </a:ext>
            </a:extLst>
          </p:cNvPr>
          <p:cNvSpPr>
            <a:spLocks noGrp="1"/>
          </p:cNvSpPr>
          <p:nvPr>
            <p:ph type="sldNum" sz="quarter" idx="12"/>
          </p:nvPr>
        </p:nvSpPr>
        <p:spPr/>
        <p:txBody>
          <a:bodyPr/>
          <a:lstStyle/>
          <a:p>
            <a:fld id="{69F6399B-E970-48CA-821C-EAB94E252A21}" type="slidenum">
              <a:rPr lang="en-AU" smtClean="0"/>
              <a:pPr/>
              <a:t>22</a:t>
            </a:fld>
            <a:endParaRPr lang="en-AU"/>
          </a:p>
        </p:txBody>
      </p:sp>
      <p:sp>
        <p:nvSpPr>
          <p:cNvPr id="3" name="Title 2">
            <a:extLst>
              <a:ext uri="{FF2B5EF4-FFF2-40B4-BE49-F238E27FC236}">
                <a16:creationId xmlns:a16="http://schemas.microsoft.com/office/drawing/2014/main" id="{9AC861E1-55AC-24A6-A3FA-13F7904EF608}"/>
              </a:ext>
            </a:extLst>
          </p:cNvPr>
          <p:cNvSpPr>
            <a:spLocks noGrp="1"/>
          </p:cNvSpPr>
          <p:nvPr>
            <p:ph type="title"/>
          </p:nvPr>
        </p:nvSpPr>
        <p:spPr/>
        <p:txBody>
          <a:bodyPr/>
          <a:lstStyle/>
          <a:p>
            <a:r>
              <a:rPr lang="en-US"/>
              <a:t>Summary</a:t>
            </a:r>
          </a:p>
        </p:txBody>
      </p:sp>
      <p:sp>
        <p:nvSpPr>
          <p:cNvPr id="6" name="TextBox 5">
            <a:extLst>
              <a:ext uri="{FF2B5EF4-FFF2-40B4-BE49-F238E27FC236}">
                <a16:creationId xmlns:a16="http://schemas.microsoft.com/office/drawing/2014/main" id="{D058AB87-3E85-2EA4-FE0E-9E0682377397}"/>
              </a:ext>
            </a:extLst>
          </p:cNvPr>
          <p:cNvSpPr txBox="1"/>
          <p:nvPr/>
        </p:nvSpPr>
        <p:spPr>
          <a:xfrm>
            <a:off x="431800" y="1372156"/>
            <a:ext cx="10749961" cy="3323987"/>
          </a:xfrm>
          <a:prstGeom prst="rect">
            <a:avLst/>
          </a:prstGeom>
          <a:noFill/>
        </p:spPr>
        <p:txBody>
          <a:bodyPr wrap="square" lIns="91440" tIns="45720" rIns="91440" bIns="45720" rtlCol="0" anchor="t">
            <a:spAutoFit/>
          </a:bodyPr>
          <a:lstStyle/>
          <a:p>
            <a:pPr marL="342900" indent="-342900">
              <a:spcBef>
                <a:spcPts val="600"/>
              </a:spcBef>
              <a:spcAft>
                <a:spcPts val="600"/>
              </a:spcAft>
              <a:buSzPct val="120000"/>
              <a:buFont typeface="Arial" panose="020B0604020202020204" pitchFamily="34" charset="0"/>
              <a:buChar char="•"/>
            </a:pPr>
            <a:r>
              <a:rPr lang="en-US" sz="2000" dirty="0">
                <a:latin typeface="Segoe UI" panose="020B0502040204020203" pitchFamily="34" charset="0"/>
                <a:cs typeface="Segoe UI" panose="020B0502040204020203" pitchFamily="34" charset="0"/>
              </a:rPr>
              <a:t>Following the pandemic, </a:t>
            </a:r>
            <a:r>
              <a:rPr lang="en-US" sz="2000" b="1" dirty="0">
                <a:latin typeface="Segoe UI" panose="020B0502040204020203" pitchFamily="34" charset="0"/>
                <a:cs typeface="Segoe UI" panose="020B0502040204020203" pitchFamily="34" charset="0"/>
              </a:rPr>
              <a:t>APEC GDP and energy consumption both rebounded, </a:t>
            </a:r>
            <a:r>
              <a:rPr lang="en-US" sz="2000" dirty="0">
                <a:latin typeface="Segoe UI" panose="020B0502040204020203" pitchFamily="34" charset="0"/>
                <a:cs typeface="Segoe UI" panose="020B0502040204020203" pitchFamily="34" charset="0"/>
              </a:rPr>
              <a:t>however, final energy consumption was stable between 2022 and 2023</a:t>
            </a:r>
          </a:p>
          <a:p>
            <a:pPr marL="342900" indent="-342900">
              <a:spcBef>
                <a:spcPts val="600"/>
              </a:spcBef>
              <a:spcAft>
                <a:spcPts val="600"/>
              </a:spcAft>
              <a:buSzPct val="120000"/>
              <a:buFont typeface="Arial" panose="020B0604020202020204" pitchFamily="34" charset="0"/>
              <a:buChar char="•"/>
            </a:pPr>
            <a:r>
              <a:rPr lang="en-US" sz="2000" dirty="0">
                <a:latin typeface="Segoe UI" panose="020B0502040204020203" pitchFamily="34" charset="0"/>
                <a:cs typeface="Segoe UI" panose="020B0502040204020203" pitchFamily="34" charset="0"/>
              </a:rPr>
              <a:t>Though not much, final </a:t>
            </a:r>
            <a:r>
              <a:rPr lang="en-US" sz="2000" b="1" dirty="0">
                <a:latin typeface="Segoe UI" panose="020B0502040204020203" pitchFamily="34" charset="0"/>
                <a:cs typeface="Segoe UI" panose="020B0502040204020203" pitchFamily="34" charset="0"/>
              </a:rPr>
              <a:t>energy intensity in 2023</a:t>
            </a:r>
            <a:r>
              <a:rPr lang="en-US" sz="2000" dirty="0">
                <a:latin typeface="Segoe UI" panose="020B0502040204020203" pitchFamily="34" charset="0"/>
                <a:cs typeface="Segoe UI" panose="020B0502040204020203" pitchFamily="34" charset="0"/>
              </a:rPr>
              <a:t> has improved compared with 2022.</a:t>
            </a:r>
          </a:p>
          <a:p>
            <a:pPr marL="342900" indent="-342900">
              <a:spcBef>
                <a:spcPts val="600"/>
              </a:spcBef>
              <a:spcAft>
                <a:spcPts val="600"/>
              </a:spcAft>
              <a:buSzPct val="120000"/>
              <a:buFont typeface="Arial" panose="020B0604020202020204" pitchFamily="34" charset="0"/>
              <a:buChar char="•"/>
            </a:pPr>
            <a:r>
              <a:rPr lang="en-US" sz="2000" dirty="0">
                <a:latin typeface="Segoe UI" panose="020B0502040204020203" pitchFamily="34" charset="0"/>
                <a:cs typeface="Segoe UI" panose="020B0502040204020203" pitchFamily="34" charset="0"/>
              </a:rPr>
              <a:t>Renewable energy, specifically </a:t>
            </a:r>
            <a:r>
              <a:rPr lang="en-US" sz="2000" b="1" dirty="0">
                <a:latin typeface="Segoe UI" panose="020B0502040204020203" pitchFamily="34" charset="0"/>
                <a:cs typeface="Segoe UI" panose="020B0502040204020203" pitchFamily="34" charset="0"/>
              </a:rPr>
              <a:t>solar and wind</a:t>
            </a:r>
            <a:r>
              <a:rPr lang="en-US" sz="2000" dirty="0">
                <a:latin typeface="Segoe UI" panose="020B0502040204020203" pitchFamily="34" charset="0"/>
                <a:cs typeface="Segoe UI" panose="020B0502040204020203" pitchFamily="34" charset="0"/>
              </a:rPr>
              <a:t>, was the </a:t>
            </a:r>
            <a:r>
              <a:rPr lang="en-US" sz="2000" b="1" dirty="0">
                <a:latin typeface="Segoe UI" panose="020B0502040204020203" pitchFamily="34" charset="0"/>
                <a:cs typeface="Segoe UI" panose="020B0502040204020203" pitchFamily="34" charset="0"/>
              </a:rPr>
              <a:t>fastest-growing energy source </a:t>
            </a:r>
            <a:r>
              <a:rPr lang="en-US" sz="2000" dirty="0">
                <a:latin typeface="Segoe UI" panose="020B0502040204020203" pitchFamily="34" charset="0"/>
                <a:cs typeface="Segoe UI" panose="020B0502040204020203" pitchFamily="34" charset="0"/>
              </a:rPr>
              <a:t>in APEC power generation in 2023.</a:t>
            </a:r>
          </a:p>
          <a:p>
            <a:pPr marL="342900" indent="-342900">
              <a:spcBef>
                <a:spcPts val="600"/>
              </a:spcBef>
              <a:spcAft>
                <a:spcPts val="1800"/>
              </a:spcAft>
              <a:buSzPct val="120000"/>
              <a:buFont typeface="Arial" panose="020B0604020202020204" pitchFamily="34" charset="0"/>
              <a:buChar char="•"/>
            </a:pPr>
            <a:r>
              <a:rPr lang="en-US" sz="2000" dirty="0">
                <a:latin typeface="Segoe UI" panose="020B0502040204020203" pitchFamily="34" charset="0"/>
                <a:cs typeface="Segoe UI" panose="020B0502040204020203" pitchFamily="34" charset="0"/>
              </a:rPr>
              <a:t>In 2023, APEC accounted for approximately 62% of global renewable generation capacity.  APEC plays a big role in the global tripling capacity goal.</a:t>
            </a:r>
          </a:p>
          <a:p>
            <a:pPr>
              <a:spcBef>
                <a:spcPts val="600"/>
              </a:spcBef>
              <a:spcAft>
                <a:spcPts val="1800"/>
              </a:spcAft>
              <a:buSzPct val="120000"/>
            </a:pPr>
            <a:endParaRPr lang="en-US" sz="2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370533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A9CA6-2845-E774-6E90-7677901E5D3D}"/>
              </a:ext>
            </a:extLst>
          </p:cNvPr>
          <p:cNvSpPr>
            <a:spLocks noGrp="1"/>
          </p:cNvSpPr>
          <p:nvPr>
            <p:ph type="ctrTitle"/>
          </p:nvPr>
        </p:nvSpPr>
        <p:spPr/>
        <p:txBody>
          <a:bodyPr/>
          <a:lstStyle/>
          <a:p>
            <a:r>
              <a:rPr lang="en-US"/>
              <a:t>Thank you.</a:t>
            </a:r>
          </a:p>
        </p:txBody>
      </p:sp>
      <p:sp>
        <p:nvSpPr>
          <p:cNvPr id="3" name="Subtitle 2">
            <a:extLst>
              <a:ext uri="{FF2B5EF4-FFF2-40B4-BE49-F238E27FC236}">
                <a16:creationId xmlns:a16="http://schemas.microsoft.com/office/drawing/2014/main" id="{FF24FD98-5199-4767-C214-250E578FF8BC}"/>
              </a:ext>
            </a:extLst>
          </p:cNvPr>
          <p:cNvSpPr>
            <a:spLocks noGrp="1"/>
          </p:cNvSpPr>
          <p:nvPr>
            <p:ph type="subTitle" idx="1"/>
          </p:nvPr>
        </p:nvSpPr>
        <p:spPr/>
        <p:txBody>
          <a:bodyPr/>
          <a:lstStyle/>
          <a:p>
            <a:r>
              <a:rPr lang="en-US"/>
              <a:t>https://aperc.or.jp</a:t>
            </a:r>
          </a:p>
          <a:p>
            <a:endParaRPr lang="en-US"/>
          </a:p>
        </p:txBody>
      </p:sp>
    </p:spTree>
    <p:extLst>
      <p:ext uri="{BB962C8B-B14F-4D97-AF65-F5344CB8AC3E}">
        <p14:creationId xmlns:p14="http://schemas.microsoft.com/office/powerpoint/2010/main" val="2837260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A502A2-0BF5-74E2-E48B-66FC6B4A6973}"/>
              </a:ext>
            </a:extLst>
          </p:cNvPr>
          <p:cNvSpPr>
            <a:spLocks noGrp="1"/>
          </p:cNvSpPr>
          <p:nvPr>
            <p:ph type="sldNum" sz="quarter" idx="12"/>
          </p:nvPr>
        </p:nvSpPr>
        <p:spPr/>
        <p:txBody>
          <a:bodyPr/>
          <a:lstStyle/>
          <a:p>
            <a:fld id="{69F6399B-E970-48CA-821C-EAB94E252A21}" type="slidenum">
              <a:rPr lang="en-AU" smtClean="0"/>
              <a:t>3</a:t>
            </a:fld>
            <a:endParaRPr lang="en-AU"/>
          </a:p>
        </p:txBody>
      </p:sp>
      <p:sp>
        <p:nvSpPr>
          <p:cNvPr id="3" name="Title 2">
            <a:extLst>
              <a:ext uri="{FF2B5EF4-FFF2-40B4-BE49-F238E27FC236}">
                <a16:creationId xmlns:a16="http://schemas.microsoft.com/office/drawing/2014/main" id="{3D8E7E8E-F5A2-42FD-F98E-F409E929B397}"/>
              </a:ext>
            </a:extLst>
          </p:cNvPr>
          <p:cNvSpPr>
            <a:spLocks noGrp="1"/>
          </p:cNvSpPr>
          <p:nvPr>
            <p:ph type="title"/>
          </p:nvPr>
        </p:nvSpPr>
        <p:spPr/>
        <p:txBody>
          <a:bodyPr/>
          <a:lstStyle/>
          <a:p>
            <a:r>
              <a:rPr lang="en-US"/>
              <a:t>Data collection and processing update</a:t>
            </a:r>
            <a:endParaRPr lang="en-GB"/>
          </a:p>
        </p:txBody>
      </p:sp>
    </p:spTree>
    <p:extLst>
      <p:ext uri="{BB962C8B-B14F-4D97-AF65-F5344CB8AC3E}">
        <p14:creationId xmlns:p14="http://schemas.microsoft.com/office/powerpoint/2010/main" val="3372460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6B0E30-7874-6F86-B4EB-A06BF33DC8DB}"/>
              </a:ext>
            </a:extLst>
          </p:cNvPr>
          <p:cNvSpPr>
            <a:spLocks noGrp="1"/>
          </p:cNvSpPr>
          <p:nvPr>
            <p:ph type="title"/>
          </p:nvPr>
        </p:nvSpPr>
        <p:spPr/>
        <p:txBody>
          <a:bodyPr>
            <a:normAutofit/>
          </a:bodyPr>
          <a:lstStyle/>
          <a:p>
            <a:r>
              <a:rPr kumimoji="1" lang="en-US" altLang="ja-JP" sz="3200" b="1" i="0" u="none" strike="noStrike" kern="1200" cap="none" spc="0" normalizeH="0" baseline="0" noProof="0">
                <a:ln>
                  <a:noFill/>
                </a:ln>
                <a:solidFill>
                  <a:srgbClr val="5B9BD5">
                    <a:lumMod val="50000"/>
                  </a:srgbClr>
                </a:solidFill>
                <a:effectLst/>
                <a:uLnTx/>
                <a:uFillTx/>
                <a:latin typeface="Segoe UI" panose="020B0502040204020203" pitchFamily="34" charset="0"/>
                <a:cs typeface="Segoe UI" panose="020B0502040204020203" pitchFamily="34" charset="0"/>
              </a:rPr>
              <a:t>Regular APEC energy data collection</a:t>
            </a:r>
            <a:endParaRPr kumimoji="1" lang="ja-JP" altLang="en-US"/>
          </a:p>
        </p:txBody>
      </p:sp>
      <p:sp>
        <p:nvSpPr>
          <p:cNvPr id="3" name="コンテンツ プレースホルダー 2">
            <a:extLst>
              <a:ext uri="{FF2B5EF4-FFF2-40B4-BE49-F238E27FC236}">
                <a16:creationId xmlns:a16="http://schemas.microsoft.com/office/drawing/2014/main" id="{3A8B5520-2F4D-9A86-32D0-F3F0A770165E}"/>
              </a:ext>
            </a:extLst>
          </p:cNvPr>
          <p:cNvSpPr>
            <a:spLocks noGrp="1"/>
          </p:cNvSpPr>
          <p:nvPr>
            <p:ph idx="1"/>
          </p:nvPr>
        </p:nvSpPr>
        <p:spPr>
          <a:xfrm>
            <a:off x="431800" y="1168276"/>
            <a:ext cx="8585200" cy="5188074"/>
          </a:xfrm>
        </p:spPr>
        <p:txBody>
          <a:bodyPr>
            <a:normAutofit fontScale="92500" lnSpcReduction="10000"/>
          </a:bodyPr>
          <a:lstStyle/>
          <a:p>
            <a:pPr marL="174625" lvl="0" indent="-174625">
              <a:lnSpc>
                <a:spcPct val="110000"/>
              </a:lnSpc>
              <a:spcBef>
                <a:spcPts val="1000"/>
              </a:spcBef>
              <a:spcAft>
                <a:spcPts val="0"/>
              </a:spcAft>
              <a:buClr>
                <a:srgbClr val="000066"/>
              </a:buClr>
              <a:buSzPct val="70000"/>
              <a:buFont typeface="Wingdings" panose="05000000000000000000" pitchFamily="2" charset="2"/>
              <a:buChar char="q"/>
              <a:defRPr/>
            </a:pPr>
            <a:r>
              <a:rPr kumimoji="1" lang="en-US" altLang="ja-JP"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The </a:t>
            </a:r>
            <a:r>
              <a:rPr kumimoji="1" lang="en-US" altLang="ja-JP" b="1"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APEC Energy Statistics 2022</a:t>
            </a:r>
            <a:r>
              <a:rPr kumimoji="1" lang="en-US" altLang="ja-JP"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was published </a:t>
            </a:r>
            <a:r>
              <a:rPr kumimoji="1" lang="en-US" altLang="ja-JP" b="1"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online</a:t>
            </a:r>
            <a:r>
              <a:rPr kumimoji="1" lang="en-US" altLang="ja-JP" b="1" dirty="0">
                <a:solidFill>
                  <a:prstClr val="black"/>
                </a:solidFill>
              </a:rPr>
              <a:t>, </a:t>
            </a:r>
            <a:r>
              <a:rPr kumimoji="1" lang="en-US" altLang="ja-JP" dirty="0">
                <a:solidFill>
                  <a:prstClr val="black"/>
                </a:solidFill>
              </a:rPr>
              <a:t>while the</a:t>
            </a:r>
            <a:r>
              <a:rPr kumimoji="1" lang="en-US" altLang="ja-JP" b="1" dirty="0">
                <a:solidFill>
                  <a:prstClr val="black"/>
                </a:solidFill>
              </a:rPr>
              <a:t> APEC Energy Handbook 2022 </a:t>
            </a:r>
            <a:r>
              <a:rPr kumimoji="1" lang="en-US" altLang="ja-JP" dirty="0">
                <a:solidFill>
                  <a:prstClr val="black"/>
                </a:solidFill>
              </a:rPr>
              <a:t>was both published</a:t>
            </a:r>
            <a:r>
              <a:rPr kumimoji="1" lang="en-US" altLang="ja-JP"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and printed</a:t>
            </a:r>
            <a:r>
              <a:rPr kumimoji="1" lang="en-US" altLang="ja-JP" dirty="0">
                <a:solidFill>
                  <a:prstClr val="black"/>
                </a:solidFill>
              </a:rPr>
              <a:t> in May 2025.</a:t>
            </a:r>
          </a:p>
          <a:p>
            <a:pPr marL="82800">
              <a:lnSpc>
                <a:spcPct val="110000"/>
              </a:lnSpc>
              <a:spcBef>
                <a:spcPts val="1000"/>
              </a:spcBef>
              <a:spcAft>
                <a:spcPts val="0"/>
              </a:spcAft>
              <a:buClr>
                <a:srgbClr val="000066"/>
              </a:buClr>
              <a:buSzPct val="100000"/>
              <a:buFont typeface="Wingdings" panose="05000000000000000000" pitchFamily="2" charset="2"/>
              <a:buChar char="§"/>
              <a:defRPr/>
            </a:pPr>
            <a:r>
              <a:rPr kumimoji="1" lang="en-US" altLang="ja-JP" dirty="0">
                <a:solidFill>
                  <a:prstClr val="black"/>
                </a:solidFill>
              </a:rPr>
              <a:t>The secretariat</a:t>
            </a:r>
            <a:r>
              <a:rPr kumimoji="1" lang="en-US" altLang="ja-JP"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a:t>
            </a:r>
            <a:r>
              <a:rPr kumimoji="1" lang="en-US" altLang="ja-JP" dirty="0">
                <a:solidFill>
                  <a:prstClr val="black"/>
                </a:solidFill>
              </a:rPr>
              <a:t>has finished processing the </a:t>
            </a:r>
            <a:r>
              <a:rPr kumimoji="1" lang="en-US" altLang="ja-JP" b="1" dirty="0">
                <a:solidFill>
                  <a:prstClr val="black"/>
                </a:solidFill>
              </a:rPr>
              <a:t>2023 </a:t>
            </a:r>
            <a:r>
              <a:rPr kumimoji="1" lang="en-US" altLang="ja-JP" b="1"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annual energy supply and demand data </a:t>
            </a:r>
            <a:r>
              <a:rPr kumimoji="1" lang="en-US" altLang="ja-JP"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from </a:t>
            </a:r>
            <a:r>
              <a:rPr kumimoji="1" lang="en-US" altLang="ja-JP" dirty="0">
                <a:solidFill>
                  <a:prstClr val="black"/>
                </a:solidFill>
              </a:rPr>
              <a:t>member economies. Preparations for the publication are ongoing: drafting of the chapters, graphs and figures, </a:t>
            </a:r>
            <a:r>
              <a:rPr kumimoji="1" lang="en-US" altLang="ja-JP" dirty="0" err="1">
                <a:solidFill>
                  <a:prstClr val="black"/>
                </a:solidFill>
              </a:rPr>
              <a:t>etc</a:t>
            </a:r>
            <a:endParaRPr kumimoji="1" lang="en-US" altLang="ja-JP"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a:p>
            <a:pPr marL="174625" marR="0" lvl="0" indent="-174625" algn="l" defTabSz="914400" rtl="0" eaLnBrk="1" fontAlgn="auto" latinLnBrk="0" hangingPunct="1">
              <a:lnSpc>
                <a:spcPct val="110000"/>
              </a:lnSpc>
              <a:spcBef>
                <a:spcPts val="1000"/>
              </a:spcBef>
              <a:spcAft>
                <a:spcPts val="0"/>
              </a:spcAft>
              <a:buClr>
                <a:srgbClr val="000066"/>
              </a:buClr>
              <a:buSzPct val="70000"/>
              <a:buFont typeface="Wingdings" panose="05000000000000000000" pitchFamily="2" charset="2"/>
              <a:buChar char="q"/>
              <a:tabLst/>
              <a:defRPr/>
            </a:pPr>
            <a:r>
              <a:rPr kumimoji="1" lang="en-US" altLang="ja-JP"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Other data collection</a:t>
            </a:r>
          </a:p>
          <a:p>
            <a:pPr marL="450850" marR="0" lvl="1" indent="-187325" algn="l" defTabSz="914400" rtl="0" eaLnBrk="1" fontAlgn="auto" latinLnBrk="0" hangingPunct="1">
              <a:lnSpc>
                <a:spcPct val="110000"/>
              </a:lnSpc>
              <a:spcBef>
                <a:spcPts val="500"/>
              </a:spcBef>
              <a:spcAft>
                <a:spcPts val="0"/>
              </a:spcAft>
              <a:buClr>
                <a:srgbClr val="000066"/>
              </a:buClr>
              <a:buSzPct val="100000"/>
              <a:buFont typeface="Wingdings" panose="05000000000000000000" pitchFamily="2" charset="2"/>
              <a:buChar char="§"/>
              <a:tabLst/>
              <a:defRPr/>
            </a:pPr>
            <a:r>
              <a:rPr kumimoji="1" lang="en-US" altLang="ja-JP"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Annual energy prices</a:t>
            </a:r>
          </a:p>
          <a:p>
            <a:pPr marL="450850" marR="0" lvl="1" indent="-187325" algn="l" defTabSz="914400" rtl="0" eaLnBrk="1" fontAlgn="auto" latinLnBrk="0" hangingPunct="1">
              <a:lnSpc>
                <a:spcPct val="110000"/>
              </a:lnSpc>
              <a:spcBef>
                <a:spcPts val="500"/>
              </a:spcBef>
              <a:spcAft>
                <a:spcPts val="0"/>
              </a:spcAft>
              <a:buClr>
                <a:srgbClr val="000066"/>
              </a:buClr>
              <a:buSzPct val="100000"/>
              <a:buFont typeface="Wingdings" panose="05000000000000000000" pitchFamily="2" charset="2"/>
              <a:buChar char="§"/>
              <a:tabLst/>
              <a:defRPr/>
            </a:pPr>
            <a:r>
              <a:rPr kumimoji="1" lang="en-US" altLang="ja-JP"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Annual </a:t>
            </a:r>
            <a:r>
              <a:rPr kumimoji="1" lang="en-US" altLang="ja-JP" dirty="0">
                <a:solidFill>
                  <a:prstClr val="black"/>
                </a:solidFill>
              </a:rPr>
              <a:t>GHG emissions</a:t>
            </a:r>
          </a:p>
          <a:p>
            <a:pPr marL="908050" lvl="2" indent="-187325">
              <a:lnSpc>
                <a:spcPct val="110000"/>
              </a:lnSpc>
              <a:spcBef>
                <a:spcPts val="500"/>
              </a:spcBef>
              <a:buClr>
                <a:srgbClr val="000066"/>
              </a:buClr>
              <a:buSzPct val="100000"/>
              <a:buFont typeface="Wingdings" panose="05000000000000000000" pitchFamily="2" charset="2"/>
              <a:buChar char="§"/>
              <a:defRPr/>
            </a:pPr>
            <a:r>
              <a:rPr kumimoji="1" lang="en-US" altLang="ja-JP"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CO</a:t>
            </a:r>
            <a:r>
              <a:rPr kumimoji="1" lang="en-US" altLang="ja-JP" b="0" i="0" u="none" strike="noStrike" kern="1200" cap="none" spc="0" normalizeH="0" baseline="-25000" noProof="0" dirty="0">
                <a:ln>
                  <a:noFill/>
                </a:ln>
                <a:solidFill>
                  <a:prstClr val="black"/>
                </a:solidFill>
                <a:effectLst/>
                <a:uLnTx/>
                <a:uFillTx/>
                <a:latin typeface="Segoe UI" panose="020B0502040204020203" pitchFamily="34" charset="0"/>
                <a:cs typeface="Segoe UI" panose="020B0502040204020203" pitchFamily="34" charset="0"/>
              </a:rPr>
              <a:t>2</a:t>
            </a:r>
            <a:r>
              <a:rPr kumimoji="1" lang="en-US" altLang="ja-JP" dirty="0">
                <a:solidFill>
                  <a:prstClr val="black"/>
                </a:solidFill>
              </a:rPr>
              <a:t>, CH</a:t>
            </a:r>
            <a:r>
              <a:rPr kumimoji="1" lang="en-US" altLang="ja-JP" baseline="-25000" dirty="0">
                <a:solidFill>
                  <a:prstClr val="black"/>
                </a:solidFill>
              </a:rPr>
              <a:t>4</a:t>
            </a:r>
            <a:r>
              <a:rPr kumimoji="1" lang="en-US" altLang="ja-JP" dirty="0">
                <a:solidFill>
                  <a:prstClr val="black"/>
                </a:solidFill>
              </a:rPr>
              <a:t> and N</a:t>
            </a:r>
            <a:r>
              <a:rPr kumimoji="1" lang="en-US" altLang="ja-JP" baseline="-25000" dirty="0">
                <a:solidFill>
                  <a:prstClr val="black"/>
                </a:solidFill>
              </a:rPr>
              <a:t>2</a:t>
            </a:r>
            <a:r>
              <a:rPr kumimoji="1" lang="en-US" altLang="ja-JP" dirty="0">
                <a:solidFill>
                  <a:prstClr val="black"/>
                </a:solidFill>
              </a:rPr>
              <a:t>O </a:t>
            </a:r>
            <a:r>
              <a:rPr kumimoji="1" lang="en-US" altLang="ja-JP"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emissions from energy combustion</a:t>
            </a:r>
            <a:r>
              <a:rPr kumimoji="1" lang="en-US" altLang="ja-JP" dirty="0">
                <a:solidFill>
                  <a:prstClr val="black"/>
                </a:solidFill>
              </a:rPr>
              <a:t> and fugitive emissions</a:t>
            </a:r>
          </a:p>
          <a:p>
            <a:pPr marL="908050" lvl="2" indent="-187325">
              <a:lnSpc>
                <a:spcPct val="110000"/>
              </a:lnSpc>
              <a:spcBef>
                <a:spcPts val="500"/>
              </a:spcBef>
              <a:buClr>
                <a:srgbClr val="000066"/>
              </a:buClr>
              <a:buSzPct val="100000"/>
              <a:buFont typeface="Wingdings" panose="05000000000000000000" pitchFamily="2" charset="2"/>
              <a:buChar char="§"/>
              <a:defRPr/>
            </a:pPr>
            <a:r>
              <a:rPr kumimoji="1" lang="en-US" altLang="ja-JP"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CO</a:t>
            </a:r>
            <a:r>
              <a:rPr kumimoji="1" lang="en-US" altLang="ja-JP" b="0" i="0" u="none" strike="noStrike" kern="1200" cap="none" spc="0" normalizeH="0" baseline="-25000" noProof="0" dirty="0">
                <a:ln>
                  <a:noFill/>
                </a:ln>
                <a:solidFill>
                  <a:prstClr val="black"/>
                </a:solidFill>
                <a:effectLst/>
                <a:uLnTx/>
                <a:uFillTx/>
                <a:latin typeface="Segoe UI" panose="020B0502040204020203" pitchFamily="34" charset="0"/>
                <a:cs typeface="Segoe UI" panose="020B0502040204020203" pitchFamily="34" charset="0"/>
              </a:rPr>
              <a:t>2</a:t>
            </a:r>
            <a:r>
              <a:rPr kumimoji="1" lang="en-US" altLang="ja-JP"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transported and stored</a:t>
            </a:r>
          </a:p>
          <a:p>
            <a:pPr marL="450850" marR="0" lvl="1" indent="-187325" algn="l" defTabSz="914400" rtl="0" eaLnBrk="1" fontAlgn="auto" latinLnBrk="0" hangingPunct="1">
              <a:lnSpc>
                <a:spcPct val="110000"/>
              </a:lnSpc>
              <a:spcBef>
                <a:spcPts val="500"/>
              </a:spcBef>
              <a:spcAft>
                <a:spcPts val="0"/>
              </a:spcAft>
              <a:buClr>
                <a:srgbClr val="000066"/>
              </a:buClr>
              <a:buSzPct val="100000"/>
              <a:buFont typeface="Wingdings" panose="05000000000000000000" pitchFamily="2" charset="2"/>
              <a:buChar char="§"/>
              <a:tabLst/>
              <a:defRPr/>
            </a:pPr>
            <a:r>
              <a:rPr kumimoji="1" lang="en-US" altLang="ja-JP"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Energy efficiency indicators </a:t>
            </a:r>
          </a:p>
          <a:p>
            <a:pPr marL="450850" marR="0" lvl="1" indent="-187325" algn="l" defTabSz="914400" rtl="0" eaLnBrk="1" fontAlgn="auto" latinLnBrk="0" hangingPunct="1">
              <a:lnSpc>
                <a:spcPct val="110000"/>
              </a:lnSpc>
              <a:spcBef>
                <a:spcPts val="500"/>
              </a:spcBef>
              <a:spcAft>
                <a:spcPts val="0"/>
              </a:spcAft>
              <a:buClr>
                <a:srgbClr val="000066"/>
              </a:buClr>
              <a:buSzPct val="100000"/>
              <a:buFont typeface="Wingdings" panose="05000000000000000000" pitchFamily="2" charset="2"/>
              <a:buChar char="§"/>
              <a:tabLst/>
              <a:defRPr/>
            </a:pPr>
            <a:r>
              <a:rPr kumimoji="1" lang="en-US" altLang="ja-JP"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Monthly oil and gas supply and demand (JODI) </a:t>
            </a:r>
          </a:p>
          <a:p>
            <a:pPr marL="450850" marR="0" lvl="1" indent="-187325" algn="l" defTabSz="914400" rtl="0" eaLnBrk="1" fontAlgn="auto" latinLnBrk="0" hangingPunct="1">
              <a:lnSpc>
                <a:spcPct val="110000"/>
              </a:lnSpc>
              <a:spcBef>
                <a:spcPts val="500"/>
              </a:spcBef>
              <a:spcAft>
                <a:spcPts val="0"/>
              </a:spcAft>
              <a:buClr>
                <a:srgbClr val="000066"/>
              </a:buClr>
              <a:buSzPct val="100000"/>
              <a:buFont typeface="Wingdings" panose="05000000000000000000" pitchFamily="2" charset="2"/>
              <a:buChar char="§"/>
              <a:tabLst/>
              <a:defRPr/>
            </a:pPr>
            <a:r>
              <a:rPr kumimoji="1" lang="en-US" altLang="ja-JP"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Quarterly energy supply</a:t>
            </a:r>
          </a:p>
          <a:p>
            <a:pPr marL="450850" marR="0" lvl="1" indent="-187325" algn="l" defTabSz="914400" rtl="0" eaLnBrk="1" fontAlgn="auto" latinLnBrk="0" hangingPunct="1">
              <a:lnSpc>
                <a:spcPct val="110000"/>
              </a:lnSpc>
              <a:spcBef>
                <a:spcPts val="500"/>
              </a:spcBef>
              <a:spcAft>
                <a:spcPts val="0"/>
              </a:spcAft>
              <a:buClr>
                <a:srgbClr val="000066"/>
              </a:buClr>
              <a:buSzPct val="100000"/>
              <a:buFont typeface="Wingdings" panose="05000000000000000000" pitchFamily="2" charset="2"/>
              <a:buChar char="§"/>
              <a:tabLst/>
              <a:defRPr/>
            </a:pPr>
            <a:r>
              <a:rPr kumimoji="1" lang="en-US" altLang="ja-JP" dirty="0">
                <a:solidFill>
                  <a:prstClr val="black"/>
                </a:solidFill>
              </a:rPr>
              <a:t>Major economic indicators</a:t>
            </a:r>
          </a:p>
          <a:p>
            <a:pPr marL="450850" marR="0" lvl="1" indent="-187325" algn="l" defTabSz="914400" rtl="0" eaLnBrk="1" fontAlgn="auto" latinLnBrk="0" hangingPunct="1">
              <a:lnSpc>
                <a:spcPct val="110000"/>
              </a:lnSpc>
              <a:spcBef>
                <a:spcPts val="500"/>
              </a:spcBef>
              <a:spcAft>
                <a:spcPts val="0"/>
              </a:spcAft>
              <a:buClr>
                <a:srgbClr val="000066"/>
              </a:buClr>
              <a:buSzPct val="100000"/>
              <a:buFont typeface="Wingdings" panose="05000000000000000000" pitchFamily="2" charset="2"/>
              <a:buChar char="§"/>
              <a:tabLst/>
              <a:defRPr/>
            </a:pPr>
            <a:r>
              <a:rPr kumimoji="1" lang="en-US" altLang="ja-JP"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Energy</a:t>
            </a:r>
            <a:r>
              <a:rPr kumimoji="1" lang="en-US" altLang="ja-JP" dirty="0">
                <a:solidFill>
                  <a:prstClr val="black"/>
                </a:solidFill>
              </a:rPr>
              <a:t>-related indicators</a:t>
            </a:r>
            <a:endParaRPr kumimoji="1" lang="en-US" altLang="ja-JP"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a:p>
            <a:pPr marL="0" indent="0">
              <a:buNone/>
            </a:pPr>
            <a:endParaRPr kumimoji="1" lang="ja-JP" altLang="en-US" sz="1800" dirty="0"/>
          </a:p>
        </p:txBody>
      </p:sp>
      <p:sp>
        <p:nvSpPr>
          <p:cNvPr id="4" name="スライド番号プレースホルダー 3">
            <a:extLst>
              <a:ext uri="{FF2B5EF4-FFF2-40B4-BE49-F238E27FC236}">
                <a16:creationId xmlns:a16="http://schemas.microsoft.com/office/drawing/2014/main" id="{2CDB2B56-67DB-2DBA-5AC4-AFE44B5F8F1F}"/>
              </a:ext>
            </a:extLst>
          </p:cNvPr>
          <p:cNvSpPr>
            <a:spLocks noGrp="1"/>
          </p:cNvSpPr>
          <p:nvPr>
            <p:ph type="sldNum" sz="quarter" idx="12"/>
          </p:nvPr>
        </p:nvSpPr>
        <p:spPr/>
        <p:txBody>
          <a:bodyPr/>
          <a:lstStyle/>
          <a:p>
            <a:fld id="{43E4C453-BACB-4589-94B9-1237E433C06D}" type="slidenum">
              <a:rPr lang="en-US" smtClean="0"/>
              <a:t>4</a:t>
            </a:fld>
            <a:endParaRPr lang="en-US"/>
          </a:p>
        </p:txBody>
      </p:sp>
      <p:pic>
        <p:nvPicPr>
          <p:cNvPr id="6" name="Picture 5">
            <a:extLst>
              <a:ext uri="{FF2B5EF4-FFF2-40B4-BE49-F238E27FC236}">
                <a16:creationId xmlns:a16="http://schemas.microsoft.com/office/drawing/2014/main" id="{4639DFE1-0DA0-7A05-4857-79E86AD38063}"/>
              </a:ext>
            </a:extLst>
          </p:cNvPr>
          <p:cNvPicPr>
            <a:picLocks noChangeAspect="1"/>
          </p:cNvPicPr>
          <p:nvPr/>
        </p:nvPicPr>
        <p:blipFill>
          <a:blip r:embed="rId2"/>
          <a:stretch>
            <a:fillRect/>
          </a:stretch>
        </p:blipFill>
        <p:spPr>
          <a:xfrm>
            <a:off x="9017000" y="1298263"/>
            <a:ext cx="2926334" cy="4261473"/>
          </a:xfrm>
          <a:prstGeom prst="rect">
            <a:avLst/>
          </a:prstGeom>
        </p:spPr>
      </p:pic>
    </p:spTree>
    <p:extLst>
      <p:ext uri="{BB962C8B-B14F-4D97-AF65-F5344CB8AC3E}">
        <p14:creationId xmlns:p14="http://schemas.microsoft.com/office/powerpoint/2010/main" val="2485817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5EC82D-AEB3-BC55-509B-84ADEAB35567}"/>
              </a:ext>
            </a:extLst>
          </p:cNvPr>
          <p:cNvSpPr>
            <a:spLocks noGrp="1"/>
          </p:cNvSpPr>
          <p:nvPr>
            <p:ph type="title"/>
          </p:nvPr>
        </p:nvSpPr>
        <p:spPr>
          <a:xfrm>
            <a:off x="267093" y="198503"/>
            <a:ext cx="11362932" cy="535420"/>
          </a:xfrm>
        </p:spPr>
        <p:txBody>
          <a:bodyPr/>
          <a:lstStyle/>
          <a:p>
            <a:r>
              <a:rPr kumimoji="1" lang="en-US" altLang="ja-JP" dirty="0">
                <a:solidFill>
                  <a:srgbClr val="5B9BD5">
                    <a:lumMod val="50000"/>
                  </a:srgbClr>
                </a:solidFill>
              </a:rPr>
              <a:t>Smiley faces of JODI Gas in APEC (January-June 2025)</a:t>
            </a:r>
            <a:endParaRPr lang="en-US" dirty="0"/>
          </a:p>
        </p:txBody>
      </p:sp>
      <p:sp>
        <p:nvSpPr>
          <p:cNvPr id="2" name="Slide Number Placeholder 1">
            <a:extLst>
              <a:ext uri="{FF2B5EF4-FFF2-40B4-BE49-F238E27FC236}">
                <a16:creationId xmlns:a16="http://schemas.microsoft.com/office/drawing/2014/main" id="{EA77C10D-FF02-58AD-220B-DD0E91CCBABC}"/>
              </a:ext>
            </a:extLst>
          </p:cNvPr>
          <p:cNvSpPr>
            <a:spLocks noGrp="1"/>
          </p:cNvSpPr>
          <p:nvPr>
            <p:ph type="sldNum" sz="quarter" idx="12"/>
          </p:nvPr>
        </p:nvSpPr>
        <p:spPr>
          <a:xfrm>
            <a:off x="9675345" y="6492583"/>
            <a:ext cx="2228850" cy="365125"/>
          </a:xfrm>
        </p:spPr>
        <p:txBody>
          <a:bodyPr/>
          <a:lstStyle/>
          <a:p>
            <a:fld id="{69F6399B-E970-48CA-821C-EAB94E252A21}" type="slidenum">
              <a:rPr lang="en-AU" smtClean="0"/>
              <a:t>5</a:t>
            </a:fld>
            <a:endParaRPr lang="en-AU" dirty="0"/>
          </a:p>
        </p:txBody>
      </p:sp>
      <p:sp>
        <p:nvSpPr>
          <p:cNvPr id="21" name="テキスト ボックス 20">
            <a:extLst>
              <a:ext uri="{FF2B5EF4-FFF2-40B4-BE49-F238E27FC236}">
                <a16:creationId xmlns:a16="http://schemas.microsoft.com/office/drawing/2014/main" id="{BD28C9F3-95BE-DEF7-0ED3-EA531A0CB059}"/>
              </a:ext>
            </a:extLst>
          </p:cNvPr>
          <p:cNvSpPr txBox="1"/>
          <p:nvPr/>
        </p:nvSpPr>
        <p:spPr>
          <a:xfrm>
            <a:off x="4878667" y="5854104"/>
            <a:ext cx="2228851" cy="276999"/>
          </a:xfrm>
          <a:prstGeom prst="rect">
            <a:avLst/>
          </a:prstGeom>
          <a:noFill/>
        </p:spPr>
        <p:txBody>
          <a:bodyPr wrap="square" rtlCol="0">
            <a:spAutoFit/>
          </a:bodyPr>
          <a:lstStyle/>
          <a:p>
            <a:r>
              <a:rPr kumimoji="1" lang="en-US" altLang="ja-JP" sz="1200" dirty="0"/>
              <a:t>Compared to Jan – Jun 2024</a:t>
            </a:r>
          </a:p>
        </p:txBody>
      </p:sp>
      <p:sp>
        <p:nvSpPr>
          <p:cNvPr id="24" name="Arrow: Right 23">
            <a:extLst>
              <a:ext uri="{FF2B5EF4-FFF2-40B4-BE49-F238E27FC236}">
                <a16:creationId xmlns:a16="http://schemas.microsoft.com/office/drawing/2014/main" id="{7E7265C0-491F-EEFC-CF90-C5E71F2F6A74}"/>
              </a:ext>
            </a:extLst>
          </p:cNvPr>
          <p:cNvSpPr/>
          <p:nvPr/>
        </p:nvSpPr>
        <p:spPr>
          <a:xfrm>
            <a:off x="8630854" y="5811871"/>
            <a:ext cx="521250" cy="20607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Arrow: Down 2">
            <a:extLst>
              <a:ext uri="{FF2B5EF4-FFF2-40B4-BE49-F238E27FC236}">
                <a16:creationId xmlns:a16="http://schemas.microsoft.com/office/drawing/2014/main" id="{CC3C08E4-5D39-D1AC-EF33-AB2EE9CACBAC}"/>
              </a:ext>
            </a:extLst>
          </p:cNvPr>
          <p:cNvSpPr/>
          <p:nvPr/>
        </p:nvSpPr>
        <p:spPr>
          <a:xfrm>
            <a:off x="7360068" y="5810042"/>
            <a:ext cx="671800" cy="365125"/>
          </a:xfrm>
          <a:prstGeom prst="downArrow">
            <a:avLst>
              <a:gd name="adj1" fmla="val 50000"/>
              <a:gd name="adj2" fmla="val 4366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tx1"/>
                </a:solidFill>
                <a:latin typeface="Arial Narrow" panose="020B0606020202030204" pitchFamily="34" charset="0"/>
              </a:rPr>
              <a:t>-1</a:t>
            </a:r>
            <a:endParaRPr kumimoji="1" lang="ja-JP" altLang="en-US" sz="1200" b="1" dirty="0">
              <a:solidFill>
                <a:schemeClr val="tx1"/>
              </a:solidFill>
              <a:latin typeface="Arial Narrow" panose="020B0606020202030204" pitchFamily="34" charset="0"/>
            </a:endParaRPr>
          </a:p>
        </p:txBody>
      </p:sp>
      <p:sp>
        <p:nvSpPr>
          <p:cNvPr id="27" name="Arrow: Right 23">
            <a:extLst>
              <a:ext uri="{FF2B5EF4-FFF2-40B4-BE49-F238E27FC236}">
                <a16:creationId xmlns:a16="http://schemas.microsoft.com/office/drawing/2014/main" id="{48C57449-B6A9-2F58-FD8C-5C4EDEF86102}"/>
              </a:ext>
            </a:extLst>
          </p:cNvPr>
          <p:cNvSpPr/>
          <p:nvPr/>
        </p:nvSpPr>
        <p:spPr>
          <a:xfrm>
            <a:off x="9702146" y="6433666"/>
            <a:ext cx="521250" cy="20607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0986BE8E-2A93-059D-D43C-891188FC00DC}"/>
              </a:ext>
            </a:extLst>
          </p:cNvPr>
          <p:cNvSpPr txBox="1"/>
          <p:nvPr/>
        </p:nvSpPr>
        <p:spPr>
          <a:xfrm>
            <a:off x="4869256" y="6362740"/>
            <a:ext cx="2228851" cy="276999"/>
          </a:xfrm>
          <a:prstGeom prst="rect">
            <a:avLst/>
          </a:prstGeom>
          <a:noFill/>
        </p:spPr>
        <p:txBody>
          <a:bodyPr wrap="square" rtlCol="0">
            <a:spAutoFit/>
          </a:bodyPr>
          <a:lstStyle/>
          <a:p>
            <a:r>
              <a:rPr kumimoji="1" lang="en-US" altLang="ja-JP" sz="1200" dirty="0"/>
              <a:t>Compared to Jul –  Dec2024</a:t>
            </a:r>
            <a:endParaRPr kumimoji="1" lang="ja-JP" altLang="en-US" sz="1200" dirty="0"/>
          </a:p>
        </p:txBody>
      </p:sp>
      <p:sp>
        <p:nvSpPr>
          <p:cNvPr id="8" name="矢印: 上 7">
            <a:extLst>
              <a:ext uri="{FF2B5EF4-FFF2-40B4-BE49-F238E27FC236}">
                <a16:creationId xmlns:a16="http://schemas.microsoft.com/office/drawing/2014/main" id="{5A05AE9B-9D4C-3133-EDA3-CC3B55ECEC69}"/>
              </a:ext>
            </a:extLst>
          </p:cNvPr>
          <p:cNvSpPr/>
          <p:nvPr/>
        </p:nvSpPr>
        <p:spPr>
          <a:xfrm>
            <a:off x="9616598" y="5746780"/>
            <a:ext cx="739312" cy="365125"/>
          </a:xfrm>
          <a:prstGeom prst="up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solidFill>
                  <a:schemeClr val="tx1"/>
                </a:solidFill>
              </a:rPr>
              <a:t>+1</a:t>
            </a:r>
            <a:endParaRPr kumimoji="1" lang="ja-JP" altLang="en-US" sz="1100" b="1" dirty="0">
              <a:solidFill>
                <a:schemeClr val="tx1"/>
              </a:solidFill>
            </a:endParaRPr>
          </a:p>
        </p:txBody>
      </p:sp>
      <p:sp>
        <p:nvSpPr>
          <p:cNvPr id="9" name="Arrow: Down 2">
            <a:extLst>
              <a:ext uri="{FF2B5EF4-FFF2-40B4-BE49-F238E27FC236}">
                <a16:creationId xmlns:a16="http://schemas.microsoft.com/office/drawing/2014/main" id="{01C27439-EF6E-3762-8736-3C553CEF3695}"/>
              </a:ext>
            </a:extLst>
          </p:cNvPr>
          <p:cNvSpPr/>
          <p:nvPr/>
        </p:nvSpPr>
        <p:spPr>
          <a:xfrm>
            <a:off x="7373784" y="6310020"/>
            <a:ext cx="671800" cy="365125"/>
          </a:xfrm>
          <a:prstGeom prst="downArrow">
            <a:avLst>
              <a:gd name="adj1" fmla="val 50000"/>
              <a:gd name="adj2" fmla="val 4366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tx1"/>
                </a:solidFill>
                <a:latin typeface="Arial Narrow" panose="020B0606020202030204" pitchFamily="34" charset="0"/>
              </a:rPr>
              <a:t>-1</a:t>
            </a:r>
            <a:endParaRPr kumimoji="1" lang="ja-JP" altLang="en-US" sz="1200" b="1" dirty="0">
              <a:solidFill>
                <a:schemeClr val="tx1"/>
              </a:solidFill>
              <a:latin typeface="Arial Narrow" panose="020B0606020202030204" pitchFamily="34" charset="0"/>
            </a:endParaRPr>
          </a:p>
        </p:txBody>
      </p:sp>
      <p:sp>
        <p:nvSpPr>
          <p:cNvPr id="10" name="Arrow: Down 2">
            <a:extLst>
              <a:ext uri="{FF2B5EF4-FFF2-40B4-BE49-F238E27FC236}">
                <a16:creationId xmlns:a16="http://schemas.microsoft.com/office/drawing/2014/main" id="{E3141076-4277-1D13-25F2-D925AD408AC5}"/>
              </a:ext>
            </a:extLst>
          </p:cNvPr>
          <p:cNvSpPr/>
          <p:nvPr/>
        </p:nvSpPr>
        <p:spPr>
          <a:xfrm>
            <a:off x="8555579" y="6310809"/>
            <a:ext cx="671800" cy="365125"/>
          </a:xfrm>
          <a:prstGeom prst="downArrow">
            <a:avLst>
              <a:gd name="adj1" fmla="val 50000"/>
              <a:gd name="adj2" fmla="val 4366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tx1"/>
                </a:solidFill>
                <a:latin typeface="Arial Narrow" panose="020B0606020202030204" pitchFamily="34" charset="0"/>
              </a:rPr>
              <a:t>-1</a:t>
            </a:r>
            <a:endParaRPr kumimoji="1" lang="ja-JP" altLang="en-US" sz="1200" b="1" dirty="0">
              <a:solidFill>
                <a:schemeClr val="tx1"/>
              </a:solidFill>
              <a:latin typeface="Arial Narrow" panose="020B0606020202030204" pitchFamily="34" charset="0"/>
            </a:endParaRPr>
          </a:p>
        </p:txBody>
      </p:sp>
      <p:pic>
        <p:nvPicPr>
          <p:cNvPr id="11" name="図 10">
            <a:extLst>
              <a:ext uri="{FF2B5EF4-FFF2-40B4-BE49-F238E27FC236}">
                <a16:creationId xmlns:a16="http://schemas.microsoft.com/office/drawing/2014/main" id="{14AD88D3-FBA0-D5A1-4264-D45A23C989F9}"/>
              </a:ext>
            </a:extLst>
          </p:cNvPr>
          <p:cNvPicPr>
            <a:picLocks noChangeAspect="1"/>
          </p:cNvPicPr>
          <p:nvPr/>
        </p:nvPicPr>
        <p:blipFill>
          <a:blip r:embed="rId3"/>
          <a:stretch>
            <a:fillRect/>
          </a:stretch>
        </p:blipFill>
        <p:spPr>
          <a:xfrm>
            <a:off x="857250" y="1106902"/>
            <a:ext cx="10029825" cy="4328332"/>
          </a:xfrm>
          <a:prstGeom prst="rect">
            <a:avLst/>
          </a:prstGeom>
        </p:spPr>
      </p:pic>
    </p:spTree>
    <p:extLst>
      <p:ext uri="{BB962C8B-B14F-4D97-AF65-F5344CB8AC3E}">
        <p14:creationId xmlns:p14="http://schemas.microsoft.com/office/powerpoint/2010/main" val="1160602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77C10D-FF02-58AD-220B-DD0E91CCBABC}"/>
              </a:ext>
            </a:extLst>
          </p:cNvPr>
          <p:cNvSpPr>
            <a:spLocks noGrp="1"/>
          </p:cNvSpPr>
          <p:nvPr>
            <p:ph type="sldNum" sz="quarter" idx="12"/>
          </p:nvPr>
        </p:nvSpPr>
        <p:spPr/>
        <p:txBody>
          <a:bodyPr/>
          <a:lstStyle/>
          <a:p>
            <a:fld id="{69F6399B-E970-48CA-821C-EAB94E252A21}" type="slidenum">
              <a:rPr lang="en-AU" smtClean="0"/>
              <a:t>6</a:t>
            </a:fld>
            <a:endParaRPr lang="en-AU"/>
          </a:p>
        </p:txBody>
      </p:sp>
      <p:sp>
        <p:nvSpPr>
          <p:cNvPr id="20" name="Title 1">
            <a:extLst>
              <a:ext uri="{FF2B5EF4-FFF2-40B4-BE49-F238E27FC236}">
                <a16:creationId xmlns:a16="http://schemas.microsoft.com/office/drawing/2014/main" id="{EAF98D6C-1807-63C4-176B-050BC7071FD5}"/>
              </a:ext>
            </a:extLst>
          </p:cNvPr>
          <p:cNvSpPr>
            <a:spLocks noGrp="1"/>
          </p:cNvSpPr>
          <p:nvPr>
            <p:ph type="title"/>
          </p:nvPr>
        </p:nvSpPr>
        <p:spPr>
          <a:xfrm>
            <a:off x="431800" y="314325"/>
            <a:ext cx="11328400" cy="534988"/>
          </a:xfrm>
        </p:spPr>
        <p:txBody>
          <a:bodyPr>
            <a:normAutofit/>
          </a:bodyPr>
          <a:lstStyle/>
          <a:p>
            <a:r>
              <a:rPr kumimoji="1" lang="en-US" altLang="ja-JP" sz="3200" b="1" i="0" u="none" strike="noStrike" kern="1200" cap="none" spc="0" normalizeH="0" baseline="0" noProof="0" dirty="0">
                <a:ln>
                  <a:noFill/>
                </a:ln>
                <a:solidFill>
                  <a:srgbClr val="5B9BD5">
                    <a:lumMod val="50000"/>
                  </a:srgbClr>
                </a:solidFill>
                <a:effectLst/>
                <a:uLnTx/>
                <a:uFillTx/>
                <a:latin typeface="Segoe UI" panose="020B0502040204020203" pitchFamily="34" charset="0"/>
                <a:cs typeface="Segoe UI" panose="020B0502040204020203" pitchFamily="34" charset="0"/>
              </a:rPr>
              <a:t>Smiley faces of JODI Gas in APEC (January-June 2025)</a:t>
            </a:r>
            <a:endParaRPr lang="en-US" dirty="0"/>
          </a:p>
        </p:txBody>
      </p:sp>
      <p:sp>
        <p:nvSpPr>
          <p:cNvPr id="4" name="テキスト ボックス 20">
            <a:extLst>
              <a:ext uri="{FF2B5EF4-FFF2-40B4-BE49-F238E27FC236}">
                <a16:creationId xmlns:a16="http://schemas.microsoft.com/office/drawing/2014/main" id="{09266E55-ACB2-AB00-075C-9155B02325EA}"/>
              </a:ext>
            </a:extLst>
          </p:cNvPr>
          <p:cNvSpPr txBox="1"/>
          <p:nvPr/>
        </p:nvSpPr>
        <p:spPr>
          <a:xfrm>
            <a:off x="3735666" y="5854103"/>
            <a:ext cx="2228851" cy="276999"/>
          </a:xfrm>
          <a:prstGeom prst="rect">
            <a:avLst/>
          </a:prstGeom>
          <a:noFill/>
        </p:spPr>
        <p:txBody>
          <a:bodyPr wrap="square" rtlCol="0">
            <a:spAutoFit/>
          </a:bodyPr>
          <a:lstStyle/>
          <a:p>
            <a:r>
              <a:rPr kumimoji="1" lang="en-US" altLang="ja-JP" sz="1200" dirty="0"/>
              <a:t>Compared to Jan – Jun 2024</a:t>
            </a:r>
          </a:p>
        </p:txBody>
      </p:sp>
      <p:sp>
        <p:nvSpPr>
          <p:cNvPr id="6" name="Arrow: Right 5">
            <a:extLst>
              <a:ext uri="{FF2B5EF4-FFF2-40B4-BE49-F238E27FC236}">
                <a16:creationId xmlns:a16="http://schemas.microsoft.com/office/drawing/2014/main" id="{C2B78955-E429-C6FE-C110-700B6EEA8740}"/>
              </a:ext>
            </a:extLst>
          </p:cNvPr>
          <p:cNvSpPr/>
          <p:nvPr/>
        </p:nvSpPr>
        <p:spPr>
          <a:xfrm>
            <a:off x="8970197" y="5532859"/>
            <a:ext cx="625928" cy="36512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Arrow: Down 2">
            <a:extLst>
              <a:ext uri="{FF2B5EF4-FFF2-40B4-BE49-F238E27FC236}">
                <a16:creationId xmlns:a16="http://schemas.microsoft.com/office/drawing/2014/main" id="{2411213C-DC52-DE6B-AC52-95C3821C396F}"/>
              </a:ext>
            </a:extLst>
          </p:cNvPr>
          <p:cNvSpPr/>
          <p:nvPr/>
        </p:nvSpPr>
        <p:spPr>
          <a:xfrm>
            <a:off x="7453113" y="5407439"/>
            <a:ext cx="625928" cy="646938"/>
          </a:xfrm>
          <a:prstGeom prst="downArrow">
            <a:avLst>
              <a:gd name="adj1" fmla="val 50000"/>
              <a:gd name="adj2" fmla="val 4366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tx1"/>
                </a:solidFill>
                <a:latin typeface="Arial Narrow" panose="020B0606020202030204" pitchFamily="34" charset="0"/>
              </a:rPr>
              <a:t>-1</a:t>
            </a:r>
            <a:endParaRPr kumimoji="1" lang="ja-JP" altLang="en-US" sz="1200" b="1" dirty="0">
              <a:solidFill>
                <a:schemeClr val="tx1"/>
              </a:solidFill>
              <a:latin typeface="Arial Narrow" panose="020B0606020202030204" pitchFamily="34" charset="0"/>
            </a:endParaRPr>
          </a:p>
        </p:txBody>
      </p:sp>
      <p:sp>
        <p:nvSpPr>
          <p:cNvPr id="14" name="Arrow: Right 23">
            <a:extLst>
              <a:ext uri="{FF2B5EF4-FFF2-40B4-BE49-F238E27FC236}">
                <a16:creationId xmlns:a16="http://schemas.microsoft.com/office/drawing/2014/main" id="{C0FD0A41-2757-ED37-3AA9-02A4D8F97ED1}"/>
              </a:ext>
            </a:extLst>
          </p:cNvPr>
          <p:cNvSpPr/>
          <p:nvPr/>
        </p:nvSpPr>
        <p:spPr>
          <a:xfrm>
            <a:off x="10415913" y="6172955"/>
            <a:ext cx="625928" cy="36512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3">
            <a:extLst>
              <a:ext uri="{FF2B5EF4-FFF2-40B4-BE49-F238E27FC236}">
                <a16:creationId xmlns:a16="http://schemas.microsoft.com/office/drawing/2014/main" id="{4663B894-7A86-5027-4562-A99B4E02ABBB}"/>
              </a:ext>
            </a:extLst>
          </p:cNvPr>
          <p:cNvSpPr txBox="1"/>
          <p:nvPr/>
        </p:nvSpPr>
        <p:spPr>
          <a:xfrm>
            <a:off x="3726255" y="6362739"/>
            <a:ext cx="2228851" cy="276999"/>
          </a:xfrm>
          <a:prstGeom prst="rect">
            <a:avLst/>
          </a:prstGeom>
          <a:noFill/>
        </p:spPr>
        <p:txBody>
          <a:bodyPr wrap="square" rtlCol="0">
            <a:spAutoFit/>
          </a:bodyPr>
          <a:lstStyle/>
          <a:p>
            <a:r>
              <a:rPr kumimoji="1" lang="en-US" altLang="ja-JP" sz="1200" dirty="0"/>
              <a:t>Compared to Jul –  Dec2024</a:t>
            </a:r>
            <a:endParaRPr kumimoji="1" lang="ja-JP" altLang="en-US" sz="1200" dirty="0"/>
          </a:p>
        </p:txBody>
      </p:sp>
      <p:sp>
        <p:nvSpPr>
          <p:cNvPr id="16" name="矢印: 上 7">
            <a:extLst>
              <a:ext uri="{FF2B5EF4-FFF2-40B4-BE49-F238E27FC236}">
                <a16:creationId xmlns:a16="http://schemas.microsoft.com/office/drawing/2014/main" id="{6E42E51D-99DC-2131-CCEA-A179AAA6F7B7}"/>
              </a:ext>
            </a:extLst>
          </p:cNvPr>
          <p:cNvSpPr/>
          <p:nvPr/>
        </p:nvSpPr>
        <p:spPr>
          <a:xfrm>
            <a:off x="10330366" y="5394350"/>
            <a:ext cx="711476" cy="646938"/>
          </a:xfrm>
          <a:prstGeom prst="up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solidFill>
                  <a:schemeClr val="tx1"/>
                </a:solidFill>
              </a:rPr>
              <a:t>+1</a:t>
            </a:r>
            <a:endParaRPr kumimoji="1" lang="ja-JP" altLang="en-US" sz="1100" b="1" dirty="0">
              <a:solidFill>
                <a:schemeClr val="tx1"/>
              </a:solidFill>
            </a:endParaRPr>
          </a:p>
        </p:txBody>
      </p:sp>
      <p:sp>
        <p:nvSpPr>
          <p:cNvPr id="17" name="Arrow: Down 2">
            <a:extLst>
              <a:ext uri="{FF2B5EF4-FFF2-40B4-BE49-F238E27FC236}">
                <a16:creationId xmlns:a16="http://schemas.microsoft.com/office/drawing/2014/main" id="{2B91D2FC-CB17-ED1B-EED8-FCD994AD3108}"/>
              </a:ext>
            </a:extLst>
          </p:cNvPr>
          <p:cNvSpPr/>
          <p:nvPr/>
        </p:nvSpPr>
        <p:spPr>
          <a:xfrm>
            <a:off x="7453112" y="6074537"/>
            <a:ext cx="696481" cy="646938"/>
          </a:xfrm>
          <a:prstGeom prst="downArrow">
            <a:avLst>
              <a:gd name="adj1" fmla="val 50000"/>
              <a:gd name="adj2" fmla="val 4366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tx1"/>
                </a:solidFill>
                <a:latin typeface="Arial Narrow" panose="020B0606020202030204" pitchFamily="34" charset="0"/>
              </a:rPr>
              <a:t>-1</a:t>
            </a:r>
            <a:endParaRPr kumimoji="1" lang="ja-JP" altLang="en-US" sz="1200" b="1" dirty="0">
              <a:solidFill>
                <a:schemeClr val="tx1"/>
              </a:solidFill>
              <a:latin typeface="Arial Narrow" panose="020B0606020202030204" pitchFamily="34" charset="0"/>
            </a:endParaRPr>
          </a:p>
        </p:txBody>
      </p:sp>
      <p:sp>
        <p:nvSpPr>
          <p:cNvPr id="18" name="Arrow: Down 2">
            <a:extLst>
              <a:ext uri="{FF2B5EF4-FFF2-40B4-BE49-F238E27FC236}">
                <a16:creationId xmlns:a16="http://schemas.microsoft.com/office/drawing/2014/main" id="{DD187167-05CD-D248-1541-50C3424D5012}"/>
              </a:ext>
            </a:extLst>
          </p:cNvPr>
          <p:cNvSpPr/>
          <p:nvPr/>
        </p:nvSpPr>
        <p:spPr>
          <a:xfrm>
            <a:off x="8970197" y="6054377"/>
            <a:ext cx="672732" cy="646938"/>
          </a:xfrm>
          <a:prstGeom prst="downArrow">
            <a:avLst>
              <a:gd name="adj1" fmla="val 50000"/>
              <a:gd name="adj2" fmla="val 4366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tx1"/>
                </a:solidFill>
                <a:latin typeface="Arial Narrow" panose="020B0606020202030204" pitchFamily="34" charset="0"/>
              </a:rPr>
              <a:t>-1</a:t>
            </a:r>
            <a:endParaRPr kumimoji="1" lang="ja-JP" altLang="en-US" sz="1200" b="1" dirty="0">
              <a:solidFill>
                <a:schemeClr val="tx1"/>
              </a:solidFill>
              <a:latin typeface="Arial Narrow" panose="020B0606020202030204" pitchFamily="34" charset="0"/>
            </a:endParaRPr>
          </a:p>
        </p:txBody>
      </p:sp>
      <p:pic>
        <p:nvPicPr>
          <p:cNvPr id="19" name="図 10">
            <a:extLst>
              <a:ext uri="{FF2B5EF4-FFF2-40B4-BE49-F238E27FC236}">
                <a16:creationId xmlns:a16="http://schemas.microsoft.com/office/drawing/2014/main" id="{6DD34730-E3A7-D9DD-2B44-C35B43A4679E}"/>
              </a:ext>
            </a:extLst>
          </p:cNvPr>
          <p:cNvPicPr>
            <a:picLocks noChangeAspect="1"/>
          </p:cNvPicPr>
          <p:nvPr/>
        </p:nvPicPr>
        <p:blipFill>
          <a:blip r:embed="rId3"/>
          <a:stretch>
            <a:fillRect/>
          </a:stretch>
        </p:blipFill>
        <p:spPr>
          <a:xfrm>
            <a:off x="561975" y="1103640"/>
            <a:ext cx="10868025" cy="4334404"/>
          </a:xfrm>
          <a:prstGeom prst="rect">
            <a:avLst/>
          </a:prstGeom>
        </p:spPr>
      </p:pic>
    </p:spTree>
    <p:extLst>
      <p:ext uri="{BB962C8B-B14F-4D97-AF65-F5344CB8AC3E}">
        <p14:creationId xmlns:p14="http://schemas.microsoft.com/office/powerpoint/2010/main" val="2076551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BF0291-A817-04D1-1D96-F1CC1A081BD2}"/>
              </a:ext>
            </a:extLst>
          </p:cNvPr>
          <p:cNvSpPr>
            <a:spLocks noGrp="1"/>
          </p:cNvSpPr>
          <p:nvPr>
            <p:ph type="sldNum" sz="quarter" idx="12"/>
          </p:nvPr>
        </p:nvSpPr>
        <p:spPr/>
        <p:txBody>
          <a:bodyPr/>
          <a:lstStyle/>
          <a:p>
            <a:fld id="{69F6399B-E970-48CA-821C-EAB94E252A21}" type="slidenum">
              <a:rPr lang="en-AU" smtClean="0"/>
              <a:t>7</a:t>
            </a:fld>
            <a:endParaRPr lang="en-AU"/>
          </a:p>
        </p:txBody>
      </p:sp>
      <p:sp>
        <p:nvSpPr>
          <p:cNvPr id="3" name="Title 2">
            <a:extLst>
              <a:ext uri="{FF2B5EF4-FFF2-40B4-BE49-F238E27FC236}">
                <a16:creationId xmlns:a16="http://schemas.microsoft.com/office/drawing/2014/main" id="{C7481C7B-CF75-BBFF-3650-3FDD6DCF9F1C}"/>
              </a:ext>
            </a:extLst>
          </p:cNvPr>
          <p:cNvSpPr>
            <a:spLocks noGrp="1"/>
          </p:cNvSpPr>
          <p:nvPr>
            <p:ph type="title"/>
          </p:nvPr>
        </p:nvSpPr>
        <p:spPr/>
        <p:txBody>
          <a:bodyPr/>
          <a:lstStyle/>
          <a:p>
            <a:r>
              <a:rPr lang="en-US"/>
              <a:t>EGEDA training courses and workshops</a:t>
            </a:r>
            <a:endParaRPr lang="en-GB"/>
          </a:p>
        </p:txBody>
      </p:sp>
    </p:spTree>
    <p:extLst>
      <p:ext uri="{BB962C8B-B14F-4D97-AF65-F5344CB8AC3E}">
        <p14:creationId xmlns:p14="http://schemas.microsoft.com/office/powerpoint/2010/main" val="2907745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5E699-045D-9A80-28A4-F54E9A71DB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2A8658-CF96-F03A-21D2-25CE2AA10686}"/>
              </a:ext>
            </a:extLst>
          </p:cNvPr>
          <p:cNvSpPr>
            <a:spLocks noGrp="1"/>
          </p:cNvSpPr>
          <p:nvPr>
            <p:ph type="title"/>
          </p:nvPr>
        </p:nvSpPr>
        <p:spPr>
          <a:xfrm>
            <a:off x="309252" y="90293"/>
            <a:ext cx="11328400" cy="535420"/>
          </a:xfrm>
        </p:spPr>
        <p:txBody>
          <a:bodyPr>
            <a:normAutofit/>
          </a:bodyPr>
          <a:lstStyle/>
          <a:p>
            <a:r>
              <a:rPr lang="en-US" dirty="0"/>
              <a:t>23</a:t>
            </a:r>
            <a:r>
              <a:rPr lang="en-US" baseline="30000" dirty="0"/>
              <a:t>rd</a:t>
            </a:r>
            <a:r>
              <a:rPr lang="en-US" dirty="0"/>
              <a:t> APEC workshop on energy statistics- completed</a:t>
            </a:r>
          </a:p>
        </p:txBody>
      </p:sp>
      <p:sp>
        <p:nvSpPr>
          <p:cNvPr id="30" name="Content Placeholder 29">
            <a:extLst>
              <a:ext uri="{FF2B5EF4-FFF2-40B4-BE49-F238E27FC236}">
                <a16:creationId xmlns:a16="http://schemas.microsoft.com/office/drawing/2014/main" id="{0C225219-7E20-EC18-A6A6-CF9A78CC9DCA}"/>
              </a:ext>
            </a:extLst>
          </p:cNvPr>
          <p:cNvSpPr>
            <a:spLocks noGrp="1"/>
          </p:cNvSpPr>
          <p:nvPr>
            <p:ph idx="1"/>
          </p:nvPr>
        </p:nvSpPr>
        <p:spPr>
          <a:xfrm>
            <a:off x="167846" y="1078360"/>
            <a:ext cx="10789964" cy="1160015"/>
          </a:xfrm>
        </p:spPr>
        <p:txBody>
          <a:bodyPr vert="horz" lIns="91440" tIns="45720" rIns="91440" bIns="45720" rtlCol="0" anchor="t">
            <a:noAutofit/>
          </a:bodyPr>
          <a:lstStyle/>
          <a:p>
            <a:pPr>
              <a:buSzPct val="70000"/>
              <a:buFont typeface="Wingdings" panose="05000000000000000000" pitchFamily="2" charset="2"/>
              <a:buChar char="q"/>
            </a:pPr>
            <a:r>
              <a:rPr lang="en-US" sz="1800" b="1" dirty="0">
                <a:solidFill>
                  <a:schemeClr val="accent1">
                    <a:lumMod val="50000"/>
                  </a:schemeClr>
                </a:solidFill>
                <a:latin typeface="Segoe UI"/>
                <a:cs typeface="Segoe UI"/>
              </a:rPr>
              <a:t>Dates: </a:t>
            </a:r>
            <a:r>
              <a:rPr lang="en-US" sz="1800" dirty="0">
                <a:solidFill>
                  <a:schemeClr val="accent1">
                    <a:lumMod val="50000"/>
                  </a:schemeClr>
                </a:solidFill>
                <a:latin typeface="Segoe UI"/>
                <a:cs typeface="Segoe UI"/>
              </a:rPr>
              <a:t>17-19 September </a:t>
            </a:r>
            <a:r>
              <a:rPr lang="en-US" sz="1800" dirty="0">
                <a:latin typeface="Segoe UI"/>
                <a:cs typeface="Segoe UI"/>
              </a:rPr>
              <a:t>2025</a:t>
            </a:r>
          </a:p>
          <a:p>
            <a:pPr>
              <a:buSzPct val="70000"/>
              <a:buFont typeface="Wingdings" panose="05000000000000000000" pitchFamily="2" charset="2"/>
              <a:buChar char="q"/>
            </a:pPr>
            <a:r>
              <a:rPr lang="en-US" sz="1800" b="1" dirty="0">
                <a:latin typeface="Segoe UI"/>
                <a:cs typeface="Segoe UI"/>
              </a:rPr>
              <a:t>Venue</a:t>
            </a:r>
            <a:r>
              <a:rPr lang="en-US" sz="1800" dirty="0">
                <a:latin typeface="Segoe UI"/>
                <a:cs typeface="Segoe UI"/>
              </a:rPr>
              <a:t>:  Tokyo Prince Hotel, Tokyo, Japan</a:t>
            </a:r>
          </a:p>
          <a:p>
            <a:pPr>
              <a:buSzPct val="70000"/>
              <a:buFont typeface="Wingdings" panose="05000000000000000000" pitchFamily="2" charset="2"/>
              <a:buChar char="q"/>
            </a:pPr>
            <a:r>
              <a:rPr lang="en-US" sz="1800" b="1" dirty="0">
                <a:solidFill>
                  <a:schemeClr val="accent1">
                    <a:lumMod val="50000"/>
                  </a:schemeClr>
                </a:solidFill>
                <a:latin typeface="Segoe UI"/>
                <a:cs typeface="Segoe UI"/>
              </a:rPr>
              <a:t>Theme: </a:t>
            </a:r>
            <a:r>
              <a:rPr lang="en-US" sz="1800" dirty="0">
                <a:solidFill>
                  <a:schemeClr val="accent1">
                    <a:lumMod val="50000"/>
                  </a:schemeClr>
                </a:solidFill>
                <a:latin typeface="Segoe UI"/>
                <a:cs typeface="Segoe UI"/>
              </a:rPr>
              <a:t>Conducting end-use energy consumption surveys</a:t>
            </a:r>
            <a:r>
              <a:rPr lang="en-US" sz="1800" dirty="0">
                <a:solidFill>
                  <a:srgbClr val="002060"/>
                </a:solidFill>
                <a:latin typeface="Segoe UI"/>
                <a:cs typeface="Segoe UI"/>
              </a:rPr>
              <a:t> </a:t>
            </a:r>
          </a:p>
          <a:p>
            <a:pPr marL="0" indent="0">
              <a:buNone/>
            </a:pPr>
            <a:endParaRPr lang="en-US" sz="1800" dirty="0"/>
          </a:p>
        </p:txBody>
      </p:sp>
      <p:sp>
        <p:nvSpPr>
          <p:cNvPr id="13" name="Content Placeholder 29">
            <a:extLst>
              <a:ext uri="{FF2B5EF4-FFF2-40B4-BE49-F238E27FC236}">
                <a16:creationId xmlns:a16="http://schemas.microsoft.com/office/drawing/2014/main" id="{9AC1C1DF-496C-31C1-98D8-AA6709AB1BE3}"/>
              </a:ext>
            </a:extLst>
          </p:cNvPr>
          <p:cNvSpPr txBox="1">
            <a:spLocks/>
          </p:cNvSpPr>
          <p:nvPr/>
        </p:nvSpPr>
        <p:spPr>
          <a:xfrm>
            <a:off x="167846" y="2371725"/>
            <a:ext cx="7340394" cy="372463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000" b="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1800" b="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1200"/>
              </a:spcBef>
              <a:buFontTx/>
              <a:buBlip>
                <a:blip r:embed="rId2">
                  <a:extLst>
                    <a:ext uri="{96DAC541-7B7A-43D3-8B79-37D633B846F1}">
                      <asvg:svgBlip xmlns:asvg="http://schemas.microsoft.com/office/drawing/2016/SVG/main" r:embed="rId3"/>
                    </a:ext>
                  </a:extLst>
                </a:blip>
              </a:buBlip>
              <a:defRPr sz="1800" b="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1200"/>
              </a:spcBef>
              <a:buFontTx/>
              <a:buBlip>
                <a:blip r:embed="rId2">
                  <a:extLst>
                    <a:ext uri="{96DAC541-7B7A-43D3-8B79-37D633B846F1}">
                      <asvg:svgBlip xmlns:asvg="http://schemas.microsoft.com/office/drawing/2016/SVG/main" r:embed="rId3"/>
                    </a:ext>
                  </a:extLst>
                </a:blip>
              </a:buBlip>
              <a:defRPr sz="1600" b="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1200"/>
              </a:spcBef>
              <a:buFontTx/>
              <a:buBlip>
                <a:blip r:embed="rId2">
                  <a:extLst>
                    <a:ext uri="{96DAC541-7B7A-43D3-8B79-37D633B846F1}">
                      <asvg:svgBlip xmlns:asvg="http://schemas.microsoft.com/office/drawing/2016/SVG/main" r:embed="rId3"/>
                    </a:ext>
                  </a:extLst>
                </a:blip>
              </a:buBlip>
              <a:defRPr sz="1600" b="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SzPct val="70000"/>
              <a:buFont typeface="Wingdings" panose="05000000000000000000" pitchFamily="2" charset="2"/>
              <a:buChar char="q"/>
            </a:pPr>
            <a:r>
              <a:rPr lang="en-US" sz="1800" b="1" dirty="0">
                <a:solidFill>
                  <a:srgbClr val="002060"/>
                </a:solidFill>
              </a:rPr>
              <a:t>Objectives:</a:t>
            </a:r>
          </a:p>
          <a:p>
            <a:pPr lvl="1">
              <a:buSzPct val="70000"/>
              <a:buFont typeface="Wingdings" panose="05000000000000000000" pitchFamily="2" charset="2"/>
              <a:buChar char="§"/>
            </a:pPr>
            <a:r>
              <a:rPr lang="en-US" dirty="0"/>
              <a:t>The workshop's main objective involved the sharing of energy consumption survey practices among member economies such as: </a:t>
            </a:r>
          </a:p>
          <a:p>
            <a:pPr lvl="2">
              <a:buSzPct val="70000"/>
              <a:buFont typeface="Wingdings" panose="05000000000000000000" pitchFamily="2" charset="2"/>
              <a:buChar char="§"/>
            </a:pPr>
            <a:r>
              <a:rPr lang="en-US" dirty="0"/>
              <a:t>Sampling methodologies</a:t>
            </a:r>
          </a:p>
          <a:p>
            <a:pPr lvl="2">
              <a:buSzPct val="70000"/>
              <a:buFont typeface="Wingdings" panose="05000000000000000000" pitchFamily="2" charset="2"/>
              <a:buChar char="§"/>
            </a:pPr>
            <a:r>
              <a:rPr lang="en-US" dirty="0"/>
              <a:t>Preparation of questionnaires and enumerator’s manual</a:t>
            </a:r>
          </a:p>
          <a:p>
            <a:pPr lvl="2">
              <a:spcAft>
                <a:spcPts val="600"/>
              </a:spcAft>
              <a:buSzPct val="70000"/>
              <a:buFont typeface="Wingdings" panose="05000000000000000000" pitchFamily="2" charset="2"/>
              <a:buChar char="§"/>
            </a:pPr>
            <a:r>
              <a:rPr lang="en-US" dirty="0"/>
              <a:t>Conduct of pilot survey</a:t>
            </a:r>
          </a:p>
          <a:p>
            <a:pPr lvl="1">
              <a:buSzPct val="70000"/>
              <a:buFont typeface="Wingdings" panose="05000000000000000000" pitchFamily="2" charset="2"/>
              <a:buChar char="§"/>
            </a:pPr>
            <a:r>
              <a:rPr lang="en-US" dirty="0"/>
              <a:t>The workshop facilitated dialogues on the issues and challenges encountered in end-use energy consumption surveys and how these can be addressed. </a:t>
            </a:r>
          </a:p>
          <a:p>
            <a:pPr lvl="1">
              <a:buSzPct val="70000"/>
              <a:buFont typeface="Wingdings" panose="05000000000000000000" pitchFamily="2" charset="2"/>
              <a:buChar char="§"/>
            </a:pPr>
            <a:endParaRPr lang="en-US" dirty="0"/>
          </a:p>
        </p:txBody>
      </p:sp>
      <p:sp>
        <p:nvSpPr>
          <p:cNvPr id="3" name="Slide Number Placeholder 2">
            <a:extLst>
              <a:ext uri="{FF2B5EF4-FFF2-40B4-BE49-F238E27FC236}">
                <a16:creationId xmlns:a16="http://schemas.microsoft.com/office/drawing/2014/main" id="{29F269DB-5CF0-5DB7-45B1-322E10B511A1}"/>
              </a:ext>
            </a:extLst>
          </p:cNvPr>
          <p:cNvSpPr>
            <a:spLocks noGrp="1"/>
          </p:cNvSpPr>
          <p:nvPr>
            <p:ph type="sldNum" sz="quarter" idx="12"/>
          </p:nvPr>
        </p:nvSpPr>
        <p:spPr>
          <a:xfrm>
            <a:off x="9345494" y="6492875"/>
            <a:ext cx="2743200" cy="365125"/>
          </a:xfrm>
        </p:spPr>
        <p:txBody>
          <a:bodyPr/>
          <a:lstStyle/>
          <a:p>
            <a:fld id="{69F6399B-E970-48CA-821C-EAB94E252A21}" type="slidenum">
              <a:rPr lang="en-AU" smtClean="0"/>
              <a:t>8</a:t>
            </a:fld>
            <a:endParaRPr lang="en-AU"/>
          </a:p>
        </p:txBody>
      </p:sp>
      <p:pic>
        <p:nvPicPr>
          <p:cNvPr id="6" name="Picture 5">
            <a:extLst>
              <a:ext uri="{FF2B5EF4-FFF2-40B4-BE49-F238E27FC236}">
                <a16:creationId xmlns:a16="http://schemas.microsoft.com/office/drawing/2014/main" id="{E062F3BE-31E2-8092-B003-1A7706E68C1E}"/>
              </a:ext>
            </a:extLst>
          </p:cNvPr>
          <p:cNvPicPr>
            <a:picLocks noChangeAspect="1"/>
          </p:cNvPicPr>
          <p:nvPr/>
        </p:nvPicPr>
        <p:blipFill>
          <a:blip r:embed="rId4"/>
          <a:stretch>
            <a:fillRect/>
          </a:stretch>
        </p:blipFill>
        <p:spPr>
          <a:xfrm>
            <a:off x="7644547" y="947856"/>
            <a:ext cx="3657917" cy="2743438"/>
          </a:xfrm>
          <a:prstGeom prst="rect">
            <a:avLst/>
          </a:prstGeom>
        </p:spPr>
      </p:pic>
      <p:pic>
        <p:nvPicPr>
          <p:cNvPr id="7" name="Picture 6">
            <a:extLst>
              <a:ext uri="{FF2B5EF4-FFF2-40B4-BE49-F238E27FC236}">
                <a16:creationId xmlns:a16="http://schemas.microsoft.com/office/drawing/2014/main" id="{E618F1DE-E915-F9DE-DD95-B074EF68A57C}"/>
              </a:ext>
            </a:extLst>
          </p:cNvPr>
          <p:cNvPicPr>
            <a:picLocks noChangeAspect="1"/>
          </p:cNvPicPr>
          <p:nvPr/>
        </p:nvPicPr>
        <p:blipFill>
          <a:blip r:embed="rId5"/>
          <a:stretch>
            <a:fillRect/>
          </a:stretch>
        </p:blipFill>
        <p:spPr>
          <a:xfrm>
            <a:off x="7644547" y="3931999"/>
            <a:ext cx="3657917" cy="2743438"/>
          </a:xfrm>
          <a:prstGeom prst="rect">
            <a:avLst/>
          </a:prstGeom>
        </p:spPr>
      </p:pic>
    </p:spTree>
    <p:extLst>
      <p:ext uri="{BB962C8B-B14F-4D97-AF65-F5344CB8AC3E}">
        <p14:creationId xmlns:p14="http://schemas.microsoft.com/office/powerpoint/2010/main" val="3685510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0998E-7C38-4170-BDC5-1D107937756A}"/>
              </a:ext>
            </a:extLst>
          </p:cNvPr>
          <p:cNvSpPr>
            <a:spLocks noGrp="1"/>
          </p:cNvSpPr>
          <p:nvPr>
            <p:ph type="title"/>
          </p:nvPr>
        </p:nvSpPr>
        <p:spPr>
          <a:xfrm>
            <a:off x="317500" y="233941"/>
            <a:ext cx="11328400" cy="535420"/>
          </a:xfrm>
        </p:spPr>
        <p:txBody>
          <a:bodyPr>
            <a:normAutofit/>
          </a:bodyPr>
          <a:lstStyle/>
          <a:p>
            <a:r>
              <a:rPr lang="en-US" dirty="0"/>
              <a:t>Energy statistics course (planned)</a:t>
            </a:r>
          </a:p>
        </p:txBody>
      </p:sp>
      <p:sp>
        <p:nvSpPr>
          <p:cNvPr id="30" name="Content Placeholder 29">
            <a:extLst>
              <a:ext uri="{FF2B5EF4-FFF2-40B4-BE49-F238E27FC236}">
                <a16:creationId xmlns:a16="http://schemas.microsoft.com/office/drawing/2014/main" id="{1F845975-D8F2-3BE2-BD30-C11AEBFC341D}"/>
              </a:ext>
            </a:extLst>
          </p:cNvPr>
          <p:cNvSpPr>
            <a:spLocks noGrp="1"/>
          </p:cNvSpPr>
          <p:nvPr>
            <p:ph idx="1"/>
          </p:nvPr>
        </p:nvSpPr>
        <p:spPr>
          <a:xfrm>
            <a:off x="156210" y="979714"/>
            <a:ext cx="6054090" cy="5376635"/>
          </a:xfrm>
        </p:spPr>
        <p:txBody>
          <a:bodyPr>
            <a:noAutofit/>
          </a:bodyPr>
          <a:lstStyle/>
          <a:p>
            <a:pPr>
              <a:buSzPct val="70000"/>
              <a:buFont typeface="Wingdings" panose="05000000000000000000" pitchFamily="2" charset="2"/>
              <a:buChar char="q"/>
            </a:pPr>
            <a:r>
              <a:rPr lang="en-US" sz="1800" b="1" dirty="0">
                <a:solidFill>
                  <a:schemeClr val="accent1">
                    <a:lumMod val="50000"/>
                  </a:schemeClr>
                </a:solidFill>
              </a:rPr>
              <a:t>Dates:  </a:t>
            </a:r>
            <a:r>
              <a:rPr lang="en-US" sz="1800" dirty="0">
                <a:solidFill>
                  <a:schemeClr val="accent1">
                    <a:lumMod val="50000"/>
                  </a:schemeClr>
                </a:solidFill>
              </a:rPr>
              <a:t>19-30 January 2026</a:t>
            </a:r>
          </a:p>
          <a:p>
            <a:pPr>
              <a:buSzPct val="70000"/>
              <a:buFont typeface="Wingdings" panose="05000000000000000000" pitchFamily="2" charset="2"/>
              <a:buChar char="q"/>
            </a:pPr>
            <a:r>
              <a:rPr lang="en-US" sz="1800" b="1" dirty="0">
                <a:solidFill>
                  <a:schemeClr val="accent1">
                    <a:lumMod val="50000"/>
                  </a:schemeClr>
                </a:solidFill>
              </a:rPr>
              <a:t>Venue:  </a:t>
            </a:r>
            <a:r>
              <a:rPr lang="en-US" sz="1800" dirty="0">
                <a:solidFill>
                  <a:schemeClr val="accent1">
                    <a:lumMod val="50000"/>
                  </a:schemeClr>
                </a:solidFill>
              </a:rPr>
              <a:t>APERC Headquarters, Tokyo, Japan</a:t>
            </a:r>
            <a:endParaRPr lang="en-US" sz="1800" b="1" dirty="0">
              <a:solidFill>
                <a:schemeClr val="accent1">
                  <a:lumMod val="50000"/>
                </a:schemeClr>
              </a:solidFill>
            </a:endParaRPr>
          </a:p>
          <a:p>
            <a:pPr>
              <a:buSzPct val="70000"/>
              <a:buFont typeface="Wingdings" panose="05000000000000000000" pitchFamily="2" charset="2"/>
              <a:buChar char="q"/>
            </a:pPr>
            <a:r>
              <a:rPr lang="en-US" sz="1800" b="1" dirty="0">
                <a:solidFill>
                  <a:schemeClr val="accent1">
                    <a:lumMod val="50000"/>
                  </a:schemeClr>
                </a:solidFill>
              </a:rPr>
              <a:t>Trainers​:</a:t>
            </a:r>
            <a:r>
              <a:rPr lang="en-US" sz="1800" dirty="0">
                <a:solidFill>
                  <a:schemeClr val="accent1">
                    <a:lumMod val="50000"/>
                  </a:schemeClr>
                </a:solidFill>
              </a:rPr>
              <a:t>  APERC ESTO Researchers (EGEDA secretariat)</a:t>
            </a:r>
            <a:endParaRPr lang="en-US" dirty="0"/>
          </a:p>
          <a:p>
            <a:pPr>
              <a:buSzPct val="70000"/>
              <a:buFont typeface="Wingdings" panose="05000000000000000000" pitchFamily="2" charset="2"/>
              <a:buChar char="q"/>
            </a:pPr>
            <a:r>
              <a:rPr lang="en-US" sz="1800" b="1" dirty="0">
                <a:solidFill>
                  <a:schemeClr val="accent1">
                    <a:lumMod val="50000"/>
                  </a:schemeClr>
                </a:solidFill>
              </a:rPr>
              <a:t>Objectives </a:t>
            </a:r>
          </a:p>
          <a:p>
            <a:pPr lvl="1">
              <a:spcBef>
                <a:spcPts val="0"/>
              </a:spcBef>
              <a:buSzPct val="70000"/>
              <a:buFont typeface="Wingdings" panose="05000000000000000000" pitchFamily="2" charset="2"/>
              <a:buChar char="§"/>
            </a:pPr>
            <a:r>
              <a:rPr lang="en-US" dirty="0"/>
              <a:t>Increase the capacity of energy statisticians in APEC economies</a:t>
            </a:r>
          </a:p>
          <a:p>
            <a:pPr lvl="1">
              <a:spcBef>
                <a:spcPts val="0"/>
              </a:spcBef>
              <a:buSzPct val="70000"/>
              <a:buFont typeface="Wingdings" panose="05000000000000000000" pitchFamily="2" charset="2"/>
              <a:buChar char="§"/>
            </a:pPr>
            <a:r>
              <a:rPr lang="en-US" dirty="0"/>
              <a:t>Keep members up-to-date with new developments.</a:t>
            </a:r>
          </a:p>
          <a:p>
            <a:pPr lvl="1">
              <a:spcBef>
                <a:spcPts val="0"/>
              </a:spcBef>
              <a:buSzPct val="70000"/>
              <a:buFont typeface="Wingdings" panose="05000000000000000000" pitchFamily="2" charset="2"/>
              <a:buChar char="§"/>
            </a:pPr>
            <a:r>
              <a:rPr lang="en-US" dirty="0"/>
              <a:t>Enhance the human resource network between APEC economies and APERC</a:t>
            </a:r>
          </a:p>
          <a:p>
            <a:pPr lvl="1">
              <a:spcBef>
                <a:spcPts val="0"/>
              </a:spcBef>
              <a:buSzPct val="70000"/>
              <a:buFont typeface="Wingdings" panose="05000000000000000000" pitchFamily="2" charset="2"/>
              <a:buChar char="§"/>
            </a:pPr>
            <a:r>
              <a:rPr lang="en-US" dirty="0"/>
              <a:t>Increase the level of understanding of the APEC energy database by APEC economies</a:t>
            </a:r>
          </a:p>
          <a:p>
            <a:pPr lvl="1">
              <a:spcBef>
                <a:spcPts val="0"/>
              </a:spcBef>
              <a:buSzPct val="70000"/>
              <a:buFont typeface="Wingdings" panose="05000000000000000000" pitchFamily="2" charset="2"/>
              <a:buChar char="§"/>
            </a:pPr>
            <a:r>
              <a:rPr lang="en-US" dirty="0"/>
              <a:t>Introduce world trends in energy statistics to APEC economies</a:t>
            </a:r>
          </a:p>
          <a:p>
            <a:pPr lvl="1">
              <a:spcBef>
                <a:spcPts val="0"/>
              </a:spcBef>
              <a:buSzPct val="70000"/>
              <a:buFont typeface="Wingdings" panose="05000000000000000000" pitchFamily="2" charset="2"/>
              <a:buChar char="§"/>
            </a:pPr>
            <a:r>
              <a:rPr lang="en-US" dirty="0"/>
              <a:t>Improve the reliability of the APEC energy database</a:t>
            </a:r>
            <a:endParaRPr lang="en-US" sz="1800" dirty="0"/>
          </a:p>
          <a:p>
            <a:pPr>
              <a:buFont typeface="Wingdings" panose="05000000000000000000" pitchFamily="2" charset="2"/>
              <a:buChar char="q"/>
            </a:pPr>
            <a:endParaRPr lang="en-US" sz="1800" dirty="0"/>
          </a:p>
        </p:txBody>
      </p:sp>
      <p:sp>
        <p:nvSpPr>
          <p:cNvPr id="5" name="Slide Number Placeholder 4">
            <a:extLst>
              <a:ext uri="{FF2B5EF4-FFF2-40B4-BE49-F238E27FC236}">
                <a16:creationId xmlns:a16="http://schemas.microsoft.com/office/drawing/2014/main" id="{2EA37F8C-15B1-AE96-5AAF-ACDC61D544FB}"/>
              </a:ext>
            </a:extLst>
          </p:cNvPr>
          <p:cNvSpPr>
            <a:spLocks noGrp="1"/>
          </p:cNvSpPr>
          <p:nvPr>
            <p:ph type="sldNum" sz="quarter" idx="12"/>
          </p:nvPr>
        </p:nvSpPr>
        <p:spPr/>
        <p:txBody>
          <a:bodyPr/>
          <a:lstStyle/>
          <a:p>
            <a:fld id="{69F6399B-E970-48CA-821C-EAB94E252A21}" type="slidenum">
              <a:rPr lang="en-AU" smtClean="0"/>
              <a:t>9</a:t>
            </a:fld>
            <a:endParaRPr lang="en-AU"/>
          </a:p>
        </p:txBody>
      </p:sp>
      <p:sp>
        <p:nvSpPr>
          <p:cNvPr id="4" name="TextBox 3">
            <a:extLst>
              <a:ext uri="{FF2B5EF4-FFF2-40B4-BE49-F238E27FC236}">
                <a16:creationId xmlns:a16="http://schemas.microsoft.com/office/drawing/2014/main" id="{55842551-68B0-D997-C8E2-BB6F66480AB6}"/>
              </a:ext>
            </a:extLst>
          </p:cNvPr>
          <p:cNvSpPr txBox="1"/>
          <p:nvPr/>
        </p:nvSpPr>
        <p:spPr>
          <a:xfrm>
            <a:off x="6546523" y="5629989"/>
            <a:ext cx="2647007" cy="276999"/>
          </a:xfrm>
          <a:prstGeom prst="rect">
            <a:avLst/>
          </a:prstGeom>
          <a:noFill/>
        </p:spPr>
        <p:txBody>
          <a:bodyPr wrap="none" rtlCol="0">
            <a:spAutoFit/>
          </a:bodyPr>
          <a:lstStyle/>
          <a:p>
            <a:r>
              <a:rPr lang="en-US" sz="1200" dirty="0"/>
              <a:t>Energy statistics training course in 2025</a:t>
            </a:r>
          </a:p>
        </p:txBody>
      </p:sp>
      <p:pic>
        <p:nvPicPr>
          <p:cNvPr id="6" name="Picture 5" descr="A group of people posing for a photo&#10;&#10;AI-generated content may be incorrect.">
            <a:extLst>
              <a:ext uri="{FF2B5EF4-FFF2-40B4-BE49-F238E27FC236}">
                <a16:creationId xmlns:a16="http://schemas.microsoft.com/office/drawing/2014/main" id="{8C3ED16D-EB90-CA46-C587-29B96F96F7EF}"/>
              </a:ext>
            </a:extLst>
          </p:cNvPr>
          <p:cNvPicPr>
            <a:picLocks noChangeAspect="1"/>
          </p:cNvPicPr>
          <p:nvPr/>
        </p:nvPicPr>
        <p:blipFill>
          <a:blip r:embed="rId2"/>
          <a:stretch>
            <a:fillRect/>
          </a:stretch>
        </p:blipFill>
        <p:spPr>
          <a:xfrm>
            <a:off x="6438900" y="1089511"/>
            <a:ext cx="5509260" cy="4389120"/>
          </a:xfrm>
          <a:prstGeom prst="rect">
            <a:avLst/>
          </a:prstGeom>
        </p:spPr>
      </p:pic>
    </p:spTree>
    <p:extLst>
      <p:ext uri="{BB962C8B-B14F-4D97-AF65-F5344CB8AC3E}">
        <p14:creationId xmlns:p14="http://schemas.microsoft.com/office/powerpoint/2010/main" val="3619270933"/>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A3400839E8793845841E9A32DE530DC0" ma:contentTypeVersion="18" ma:contentTypeDescription="新しいドキュメントを作成します。" ma:contentTypeScope="" ma:versionID="2c04f4fedadcbc93d570616f6fd07f17">
  <xsd:schema xmlns:xsd="http://www.w3.org/2001/XMLSchema" xmlns:xs="http://www.w3.org/2001/XMLSchema" xmlns:p="http://schemas.microsoft.com/office/2006/metadata/properties" xmlns:ns2="ff71c7b2-ef39-417b-95a2-080cabe61e7e" xmlns:ns3="70a02ccc-047f-45f9-b2ef-8b5346ed1324" targetNamespace="http://schemas.microsoft.com/office/2006/metadata/properties" ma:root="true" ma:fieldsID="c9b79a1751a8500d9edde35de8bf2dd3" ns2:_="" ns3:_="">
    <xsd:import namespace="ff71c7b2-ef39-417b-95a2-080cabe61e7e"/>
    <xsd:import namespace="70a02ccc-047f-45f9-b2ef-8b5346ed132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ObjectDetectorVersions" minOccurs="0"/>
                <xsd:element ref="ns2:MediaServiceSearchPropertie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71c7b2-ef39-417b-95a2-080cabe61e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lcf76f155ced4ddcb4097134ff3c332f" ma:index="23" nillable="true" ma:taxonomy="true" ma:internalName="lcf76f155ced4ddcb4097134ff3c332f" ma:taxonomyFieldName="MediaServiceImageTags" ma:displayName="画像タグ" ma:readOnly="false" ma:fieldId="{5cf76f15-5ced-4ddc-b409-7134ff3c332f}" ma:taxonomyMulti="true" ma:sspId="19187c13-ff0b-40b9-aedf-f4c5774af770" ma:termSetId="09814cd3-568e-fe90-9814-8d621ff8fb84" ma:anchorId="fba54fb3-c3e1-fe81-a776-ca4b69148c4d" ma:open="true" ma:isKeyword="false">
      <xsd:complexType>
        <xsd:sequence>
          <xsd:element ref="pc:Terms" minOccurs="0" maxOccurs="1"/>
        </xsd:sequence>
      </xsd:complex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a02ccc-047f-45f9-b2ef-8b5346ed1324" elementFormDefault="qualified">
    <xsd:import namespace="http://schemas.microsoft.com/office/2006/documentManagement/types"/>
    <xsd:import namespace="http://schemas.microsoft.com/office/infopath/2007/PartnerControls"/>
    <xsd:element name="SharedWithUsers" ma:index="17"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共有相手の詳細情報" ma:internalName="SharedWithDetails" ma:readOnly="true">
      <xsd:simpleType>
        <xsd:restriction base="dms:Note">
          <xsd:maxLength value="255"/>
        </xsd:restriction>
      </xsd:simpleType>
    </xsd:element>
    <xsd:element name="TaxCatchAll" ma:index="24" nillable="true" ma:displayName="Taxonomy Catch All Column" ma:hidden="true" ma:list="{11c34259-1110-4309-96b1-987c39d3c8f3}" ma:internalName="TaxCatchAll" ma:showField="CatchAllData" ma:web="70a02ccc-047f-45f9-b2ef-8b5346ed132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f71c7b2-ef39-417b-95a2-080cabe61e7e">
      <Terms xmlns="http://schemas.microsoft.com/office/infopath/2007/PartnerControls"/>
    </lcf76f155ced4ddcb4097134ff3c332f>
    <TaxCatchAll xmlns="70a02ccc-047f-45f9-b2ef-8b5346ed132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E5CA89-3F8A-4A44-9F79-F2A9DEE725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71c7b2-ef39-417b-95a2-080cabe61e7e"/>
    <ds:schemaRef ds:uri="70a02ccc-047f-45f9-b2ef-8b5346ed13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4A2398-1869-41F2-B5A5-2F35AD0AAAF0}">
  <ds:schemaRefs>
    <ds:schemaRef ds:uri="http://schemas.microsoft.com/office/infopath/2007/PartnerControls"/>
    <ds:schemaRef ds:uri="http://schemas.microsoft.com/office/2006/metadata/properties"/>
    <ds:schemaRef ds:uri="http://purl.org/dc/terms/"/>
    <ds:schemaRef ds:uri="http://schemas.microsoft.com/office/2006/documentManagement/types"/>
    <ds:schemaRef ds:uri="70a02ccc-047f-45f9-b2ef-8b5346ed1324"/>
    <ds:schemaRef ds:uri="ff71c7b2-ef39-417b-95a2-080cabe61e7e"/>
    <ds:schemaRef ds:uri="http://schemas.openxmlformats.org/package/2006/metadata/core-properties"/>
    <ds:schemaRef ds:uri="http://www.w3.org/XML/1998/namespace"/>
    <ds:schemaRef ds:uri="http://purl.org/dc/dcmitype/"/>
    <ds:schemaRef ds:uri="http://purl.org/dc/elements/1.1/"/>
  </ds:schemaRefs>
</ds:datastoreItem>
</file>

<file path=customXml/itemProps3.xml><?xml version="1.0" encoding="utf-8"?>
<ds:datastoreItem xmlns:ds="http://schemas.openxmlformats.org/officeDocument/2006/customXml" ds:itemID="{438E5C73-B2F4-4C5C-8CFB-690FF62FE1AF}">
  <ds:schemaRefs>
    <ds:schemaRef ds:uri="http://schemas.microsoft.com/sharepoint/v3/contenttype/forms"/>
  </ds:schemaRefs>
</ds:datastoreItem>
</file>

<file path=docMetadata/LabelInfo.xml><?xml version="1.0" encoding="utf-8"?>
<clbl:labelList xmlns:clbl="http://schemas.microsoft.com/office/2020/mipLabelMetadata">
  <clbl:label id="{4deb59d3-5932-4fad-b900-413d77aae7b4}" enabled="0" method="" siteId="{4deb59d3-5932-4fad-b900-413d77aae7b4}" removed="1"/>
</clbl:labelList>
</file>

<file path=docProps/app.xml><?xml version="1.0" encoding="utf-8"?>
<Properties xmlns="http://schemas.openxmlformats.org/officeDocument/2006/extended-properties" xmlns:vt="http://schemas.openxmlformats.org/officeDocument/2006/docPropsVTypes">
  <Template/>
  <TotalTime>1054</TotalTime>
  <Words>1970</Words>
  <Application>Microsoft Office PowerPoint</Application>
  <PresentationFormat>Widescreen</PresentationFormat>
  <Paragraphs>393</Paragraphs>
  <Slides>23</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Arial Narrow</vt:lpstr>
      <vt:lpstr>Calibri</vt:lpstr>
      <vt:lpstr>Segoe UI</vt:lpstr>
      <vt:lpstr>Segoe UI Light</vt:lpstr>
      <vt:lpstr>Segoe UI Semibold</vt:lpstr>
      <vt:lpstr>Wingdings</vt:lpstr>
      <vt:lpstr>2_Office Theme</vt:lpstr>
      <vt:lpstr>EGEDA Update </vt:lpstr>
      <vt:lpstr>Outline</vt:lpstr>
      <vt:lpstr>Data collection and processing update</vt:lpstr>
      <vt:lpstr>Regular APEC energy data collection</vt:lpstr>
      <vt:lpstr>Smiley faces of JODI Gas in APEC (January-June 2025)</vt:lpstr>
      <vt:lpstr>Smiley faces of JODI Gas in APEC (January-June 2025)</vt:lpstr>
      <vt:lpstr>EGEDA training courses and workshops</vt:lpstr>
      <vt:lpstr>23rd APEC workshop on energy statistics- completed</vt:lpstr>
      <vt:lpstr>Energy statistics course (planned)</vt:lpstr>
      <vt:lpstr>Performance levels for collecting/reporting energy statistics</vt:lpstr>
      <vt:lpstr>Currently a wide range of collection and reporting capabilities </vt:lpstr>
      <vt:lpstr>International cooperation</vt:lpstr>
      <vt:lpstr>Secretariat’s participation in international meetings</vt:lpstr>
      <vt:lpstr>Results of TT-SIEC discussions</vt:lpstr>
      <vt:lpstr>PowerPoint Presentation</vt:lpstr>
      <vt:lpstr>APEC’s final energy intensity improved from previous year</vt:lpstr>
      <vt:lpstr>Likely that share of modern renewables has already doubled</vt:lpstr>
      <vt:lpstr>Pursuing and encouraging efforts to triple global renewable energy capacity by 2030</vt:lpstr>
      <vt:lpstr>Support for tripling global renewable energy capacity</vt:lpstr>
      <vt:lpstr>Global installed renewable energy capacity in 2023</vt:lpstr>
      <vt:lpstr>APEC’s share of global RE capacity in 2023</vt:lpstr>
      <vt:lpstr>Summary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Asmayati Bt Ab Manan</dc:creator>
  <cp:lastModifiedBy>Elvira  GELINDON</cp:lastModifiedBy>
  <cp:revision>14</cp:revision>
  <cp:lastPrinted>2024-08-05T05:07:53Z</cp:lastPrinted>
  <dcterms:created xsi:type="dcterms:W3CDTF">2022-09-22T01:55:46Z</dcterms:created>
  <dcterms:modified xsi:type="dcterms:W3CDTF">2025-11-14T08:11:54Z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0x010100A3400839E8793845841E9A32DE530DC0</vt:lpwstr>
  </property>
  <property fmtid="{D5CDD505-2E9C-101B-9397-08002B2CF9AE}" pid="3" name="MediaServiceImageTags">
    <vt:lpwstr/>
  </property>
</Properties>
</file>