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4"/>
  </p:sldMasterIdLst>
  <p:notesMasterIdLst>
    <p:notesMasterId r:id="rId18"/>
  </p:notesMasterIdLst>
  <p:handoutMasterIdLst>
    <p:handoutMasterId r:id="rId19"/>
  </p:handoutMasterIdLst>
  <p:sldIdLst>
    <p:sldId id="265" r:id="rId5"/>
    <p:sldId id="393" r:id="rId6"/>
    <p:sldId id="772" r:id="rId7"/>
    <p:sldId id="777" r:id="rId8"/>
    <p:sldId id="773" r:id="rId9"/>
    <p:sldId id="775" r:id="rId10"/>
    <p:sldId id="779" r:id="rId11"/>
    <p:sldId id="781" r:id="rId12"/>
    <p:sldId id="776" r:id="rId13"/>
    <p:sldId id="778" r:id="rId14"/>
    <p:sldId id="774" r:id="rId15"/>
    <p:sldId id="766" r:id="rId16"/>
    <p:sldId id="780" r:id="rId17"/>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76CB328-9AE7-C2C4-47BB-8141CCC2E12A}" name="Elvira  GELINDON" initials="GE" userId="S::gelindon@aperc.or.jp::233fa48b-407a-4693-9e68-0f3d163bd797" providerId="AD"/>
  <p188:author id="{F7054FF6-4EE1-4AD1-2384-EDE535763366}" name="IRIE Kazutomo" initials="IK" userId="S::kazutomo.irie@aperc.or.jp::8463845c-759e-4a1c-91a1-e25cbfb9d48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55EDDB-1005-4572-A57D-5EC78F43143B}" v="236" dt="2025-11-14T01:43:24.701"/>
    <p1510:client id="{175BC72B-2A3E-4D55-A538-68FB3A4A3B70}" v="64" dt="2025-11-14T02:15:57.11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595" autoAdjust="0"/>
  </p:normalViewPr>
  <p:slideViewPr>
    <p:cSldViewPr snapToGrid="0">
      <p:cViewPr varScale="1">
        <p:scale>
          <a:sx n="58" d="100"/>
          <a:sy n="58" d="100"/>
        </p:scale>
        <p:origin x="964" y="40"/>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vira  GELINDON" userId="233fa48b-407a-4693-9e68-0f3d163bd797" providerId="ADAL" clId="{6875BDAF-D495-4862-9481-F7B719A03F3D}"/>
    <pc:docChg chg="custSel modSld">
      <pc:chgData name="Elvira  GELINDON" userId="233fa48b-407a-4693-9e68-0f3d163bd797" providerId="ADAL" clId="{6875BDAF-D495-4862-9481-F7B719A03F3D}" dt="2025-11-14T01:43:24.701" v="231" actId="13926"/>
      <pc:docMkLst>
        <pc:docMk/>
      </pc:docMkLst>
      <pc:sldChg chg="modSp mod">
        <pc:chgData name="Elvira  GELINDON" userId="233fa48b-407a-4693-9e68-0f3d163bd797" providerId="ADAL" clId="{6875BDAF-D495-4862-9481-F7B719A03F3D}" dt="2025-11-14T01:40:52.989" v="154" actId="13926"/>
        <pc:sldMkLst>
          <pc:docMk/>
          <pc:sldMk cId="2449773242" sldId="766"/>
        </pc:sldMkLst>
        <pc:graphicFrameChg chg="modGraphic">
          <ac:chgData name="Elvira  GELINDON" userId="233fa48b-407a-4693-9e68-0f3d163bd797" providerId="ADAL" clId="{6875BDAF-D495-4862-9481-F7B719A03F3D}" dt="2025-11-14T01:40:52.989" v="154" actId="13926"/>
          <ac:graphicFrameMkLst>
            <pc:docMk/>
            <pc:sldMk cId="2449773242" sldId="766"/>
            <ac:graphicFrameMk id="6" creationId="{FB1C7248-261B-7204-5285-C92088C4A851}"/>
          </ac:graphicFrameMkLst>
        </pc:graphicFrameChg>
      </pc:sldChg>
      <pc:sldChg chg="modSp mod modCm">
        <pc:chgData name="Elvira  GELINDON" userId="233fa48b-407a-4693-9e68-0f3d163bd797" providerId="ADAL" clId="{6875BDAF-D495-4862-9481-F7B719A03F3D}" dt="2025-11-14T01:43:24.701" v="231" actId="13926"/>
        <pc:sldMkLst>
          <pc:docMk/>
          <pc:sldMk cId="260687534" sldId="776"/>
        </pc:sldMkLst>
        <pc:spChg chg="mod">
          <ac:chgData name="Elvira  GELINDON" userId="233fa48b-407a-4693-9e68-0f3d163bd797" providerId="ADAL" clId="{6875BDAF-D495-4862-9481-F7B719A03F3D}" dt="2025-11-14T01:43:24.701" v="231" actId="13926"/>
          <ac:spMkLst>
            <pc:docMk/>
            <pc:sldMk cId="260687534" sldId="776"/>
            <ac:spMk id="3" creationId="{C03AB8FA-759E-C0F2-C52F-F298F8FAEAF7}"/>
          </ac:spMkLst>
        </pc:spChg>
        <pc:extLst>
          <p:ext xmlns:p="http://schemas.openxmlformats.org/presentationml/2006/main" uri="{D6D511B9-2390-475A-947B-AFAB55BFBCF1}">
            <pc226:cmChg xmlns:pc226="http://schemas.microsoft.com/office/powerpoint/2022/06/main/command" chg="mod">
              <pc226:chgData name="Elvira  GELINDON" userId="233fa48b-407a-4693-9e68-0f3d163bd797" providerId="ADAL" clId="{6875BDAF-D495-4862-9481-F7B719A03F3D}" dt="2025-11-14T01:42:52.892" v="230" actId="20577"/>
              <pc2:cmMkLst xmlns:pc2="http://schemas.microsoft.com/office/powerpoint/2019/9/main/command">
                <pc:docMk/>
                <pc:sldMk cId="260687534" sldId="776"/>
                <pc2:cmMk id="{CF88994D-EE48-4CE0-87B0-1AFF1DCDF21E}"/>
              </pc2:cmMkLst>
            </pc226:cmChg>
            <pc226:cmChg xmlns:pc226="http://schemas.microsoft.com/office/powerpoint/2022/06/main/command" chg="mod">
              <pc226:chgData name="Elvira  GELINDON" userId="233fa48b-407a-4693-9e68-0f3d163bd797" providerId="ADAL" clId="{6875BDAF-D495-4862-9481-F7B719A03F3D}" dt="2025-11-14T01:42:52.892" v="230" actId="20577"/>
              <pc2:cmMkLst xmlns:pc2="http://schemas.microsoft.com/office/powerpoint/2019/9/main/command">
                <pc:docMk/>
                <pc:sldMk cId="260687534" sldId="776"/>
                <pc2:cmMk id="{3BB94755-52F7-49A7-8699-D5524BB08EA0}"/>
              </pc2:cmMkLst>
            </pc226:cmChg>
          </p:ext>
        </pc:extLst>
      </pc:sldChg>
    </pc:docChg>
  </pc:docChgLst>
  <pc:docChgLst>
    <pc:chgData name="Yasmin FOULADI" userId="6c88d883-76ff-4324-b8ba-6d0caf307944" providerId="ADAL" clId="{871592D2-3223-4596-A756-72ED3402E069}"/>
    <pc:docChg chg="undo redo custSel addSld delSld modSld sldOrd">
      <pc:chgData name="Yasmin FOULADI" userId="6c88d883-76ff-4324-b8ba-6d0caf307944" providerId="ADAL" clId="{871592D2-3223-4596-A756-72ED3402E069}" dt="2025-11-14T07:12:39.865" v="1771" actId="20577"/>
      <pc:docMkLst>
        <pc:docMk/>
      </pc:docMkLst>
      <pc:sldChg chg="modSp mod">
        <pc:chgData name="Yasmin FOULADI" userId="6c88d883-76ff-4324-b8ba-6d0caf307944" providerId="ADAL" clId="{871592D2-3223-4596-A756-72ED3402E069}" dt="2025-11-14T07:12:39.865" v="1771" actId="20577"/>
        <pc:sldMkLst>
          <pc:docMk/>
          <pc:sldMk cId="3888789972" sldId="265"/>
        </pc:sldMkLst>
        <pc:spChg chg="mod">
          <ac:chgData name="Yasmin FOULADI" userId="6c88d883-76ff-4324-b8ba-6d0caf307944" providerId="ADAL" clId="{871592D2-3223-4596-A756-72ED3402E069}" dt="2025-11-14T07:12:39.865" v="1771" actId="20577"/>
          <ac:spMkLst>
            <pc:docMk/>
            <pc:sldMk cId="3888789972" sldId="265"/>
            <ac:spMk id="2" creationId="{3F7B3EF6-8469-F2F6-42E1-64B959DF2986}"/>
          </ac:spMkLst>
        </pc:spChg>
        <pc:spChg chg="mod">
          <ac:chgData name="Yasmin FOULADI" userId="6c88d883-76ff-4324-b8ba-6d0caf307944" providerId="ADAL" clId="{871592D2-3223-4596-A756-72ED3402E069}" dt="2025-10-28T05:57:13.963" v="169" actId="20577"/>
          <ac:spMkLst>
            <pc:docMk/>
            <pc:sldMk cId="3888789972" sldId="265"/>
            <ac:spMk id="3" creationId="{6FA311B6-F7C9-DEF7-76A9-E02521FA99DD}"/>
          </ac:spMkLst>
        </pc:spChg>
        <pc:spChg chg="mod">
          <ac:chgData name="Yasmin FOULADI" userId="6c88d883-76ff-4324-b8ba-6d0caf307944" providerId="ADAL" clId="{871592D2-3223-4596-A756-72ED3402E069}" dt="2025-11-13T09:14:32.172" v="292" actId="20577"/>
          <ac:spMkLst>
            <pc:docMk/>
            <pc:sldMk cId="3888789972" sldId="265"/>
            <ac:spMk id="4" creationId="{133F6421-DA8C-A58A-D848-949A256A39A5}"/>
          </ac:spMkLst>
        </pc:spChg>
      </pc:sldChg>
      <pc:sldChg chg="modSp del mod">
        <pc:chgData name="Yasmin FOULADI" userId="6c88d883-76ff-4324-b8ba-6d0caf307944" providerId="ADAL" clId="{871592D2-3223-4596-A756-72ED3402E069}" dt="2025-11-13T10:00:52.981" v="1608" actId="47"/>
        <pc:sldMkLst>
          <pc:docMk/>
          <pc:sldMk cId="2837260655" sldId="267"/>
        </pc:sldMkLst>
        <pc:spChg chg="mod">
          <ac:chgData name="Yasmin FOULADI" userId="6c88d883-76ff-4324-b8ba-6d0caf307944" providerId="ADAL" clId="{871592D2-3223-4596-A756-72ED3402E069}" dt="2025-11-13T10:00:40.239" v="1606" actId="20577"/>
          <ac:spMkLst>
            <pc:docMk/>
            <pc:sldMk cId="2837260655" sldId="267"/>
            <ac:spMk id="2" creationId="{4A4A9CA6-2845-E774-6E90-7677901E5D3D}"/>
          </ac:spMkLst>
        </pc:spChg>
      </pc:sldChg>
      <pc:sldChg chg="addSp delSp modSp mod chgLayout">
        <pc:chgData name="Yasmin FOULADI" userId="6c88d883-76ff-4324-b8ba-6d0caf307944" providerId="ADAL" clId="{871592D2-3223-4596-A756-72ED3402E069}" dt="2025-10-22T08:35:14.616" v="108" actId="20577"/>
        <pc:sldMkLst>
          <pc:docMk/>
          <pc:sldMk cId="1142163686" sldId="393"/>
        </pc:sldMkLst>
        <pc:spChg chg="mod ord">
          <ac:chgData name="Yasmin FOULADI" userId="6c88d883-76ff-4324-b8ba-6d0caf307944" providerId="ADAL" clId="{871592D2-3223-4596-A756-72ED3402E069}" dt="2025-10-22T08:32:09.875" v="105" actId="6264"/>
          <ac:spMkLst>
            <pc:docMk/>
            <pc:sldMk cId="1142163686" sldId="393"/>
            <ac:spMk id="4" creationId="{4677DF7A-87C0-47CB-BB1D-063AADE3696A}"/>
          </ac:spMkLst>
        </pc:spChg>
        <pc:spChg chg="add mod ord">
          <ac:chgData name="Yasmin FOULADI" userId="6c88d883-76ff-4324-b8ba-6d0caf307944" providerId="ADAL" clId="{871592D2-3223-4596-A756-72ED3402E069}" dt="2025-10-22T08:32:09.875" v="105" actId="6264"/>
          <ac:spMkLst>
            <pc:docMk/>
            <pc:sldMk cId="1142163686" sldId="393"/>
            <ac:spMk id="5" creationId="{40CE7435-4B13-071E-2305-E6AC0FF2861F}"/>
          </ac:spMkLst>
        </pc:spChg>
        <pc:graphicFrameChg chg="add mod modGraphic">
          <ac:chgData name="Yasmin FOULADI" userId="6c88d883-76ff-4324-b8ba-6d0caf307944" providerId="ADAL" clId="{871592D2-3223-4596-A756-72ED3402E069}" dt="2025-10-22T08:35:14.616" v="108" actId="20577"/>
          <ac:graphicFrameMkLst>
            <pc:docMk/>
            <pc:sldMk cId="1142163686" sldId="393"/>
            <ac:graphicFrameMk id="14" creationId="{1CB64F33-1E9D-F08D-FAC5-B36B98012BD2}"/>
          </ac:graphicFrameMkLst>
        </pc:graphicFrameChg>
      </pc:sldChg>
      <pc:sldChg chg="addSp delSp modSp add mod chgLayout">
        <pc:chgData name="Yasmin FOULADI" userId="6c88d883-76ff-4324-b8ba-6d0caf307944" providerId="ADAL" clId="{871592D2-3223-4596-A756-72ED3402E069}" dt="2025-11-14T02:02:41.923" v="1659" actId="13926"/>
        <pc:sldMkLst>
          <pc:docMk/>
          <pc:sldMk cId="2449773242" sldId="766"/>
        </pc:sldMkLst>
        <pc:spChg chg="add del mod">
          <ac:chgData name="Yasmin FOULADI" userId="6c88d883-76ff-4324-b8ba-6d0caf307944" providerId="ADAL" clId="{871592D2-3223-4596-A756-72ED3402E069}" dt="2025-11-13T09:55:41.069" v="1413" actId="6264"/>
          <ac:spMkLst>
            <pc:docMk/>
            <pc:sldMk cId="2449773242" sldId="766"/>
            <ac:spMk id="2" creationId="{5AF912EA-F2B3-BBE3-1983-510BC4C1C239}"/>
          </ac:spMkLst>
        </pc:spChg>
        <pc:spChg chg="add mod ord">
          <ac:chgData name="Yasmin FOULADI" userId="6c88d883-76ff-4324-b8ba-6d0caf307944" providerId="ADAL" clId="{871592D2-3223-4596-A756-72ED3402E069}" dt="2025-11-13T09:58:10.548" v="1467" actId="20577"/>
          <ac:spMkLst>
            <pc:docMk/>
            <pc:sldMk cId="2449773242" sldId="766"/>
            <ac:spMk id="3" creationId="{14699761-6E48-AEB1-D9FD-EEF7FCD5659F}"/>
          </ac:spMkLst>
        </pc:spChg>
        <pc:spChg chg="mod ord">
          <ac:chgData name="Yasmin FOULADI" userId="6c88d883-76ff-4324-b8ba-6d0caf307944" providerId="ADAL" clId="{871592D2-3223-4596-A756-72ED3402E069}" dt="2025-11-13T09:55:41.069" v="1413" actId="6264"/>
          <ac:spMkLst>
            <pc:docMk/>
            <pc:sldMk cId="2449773242" sldId="766"/>
            <ac:spMk id="4" creationId="{542C00F6-6C28-FCFF-8110-726029E34F18}"/>
          </ac:spMkLst>
        </pc:spChg>
        <pc:spChg chg="add del mod ord">
          <ac:chgData name="Yasmin FOULADI" userId="6c88d883-76ff-4324-b8ba-6d0caf307944" providerId="ADAL" clId="{871592D2-3223-4596-A756-72ED3402E069}" dt="2025-11-13T09:55:44.971" v="1414" actId="478"/>
          <ac:spMkLst>
            <pc:docMk/>
            <pc:sldMk cId="2449773242" sldId="766"/>
            <ac:spMk id="7" creationId="{EA7AE921-4B90-5658-C5A4-AFA2CF7CACF0}"/>
          </ac:spMkLst>
        </pc:spChg>
        <pc:spChg chg="del">
          <ac:chgData name="Yasmin FOULADI" userId="6c88d883-76ff-4324-b8ba-6d0caf307944" providerId="ADAL" clId="{871592D2-3223-4596-A756-72ED3402E069}" dt="2025-11-13T09:55:48.090" v="1415" actId="478"/>
          <ac:spMkLst>
            <pc:docMk/>
            <pc:sldMk cId="2449773242" sldId="766"/>
            <ac:spMk id="8" creationId="{3C2E0F66-DADF-78F1-2AFF-B3DA790454A6}"/>
          </ac:spMkLst>
        </pc:spChg>
        <pc:graphicFrameChg chg="mod modGraphic">
          <ac:chgData name="Yasmin FOULADI" userId="6c88d883-76ff-4324-b8ba-6d0caf307944" providerId="ADAL" clId="{871592D2-3223-4596-A756-72ED3402E069}" dt="2025-11-14T02:02:41.923" v="1659" actId="13926"/>
          <ac:graphicFrameMkLst>
            <pc:docMk/>
            <pc:sldMk cId="2449773242" sldId="766"/>
            <ac:graphicFrameMk id="6" creationId="{FB1C7248-261B-7204-5285-C92088C4A851}"/>
          </ac:graphicFrameMkLst>
        </pc:graphicFrameChg>
      </pc:sldChg>
      <pc:sldChg chg="modSp new mod ord modNotesTx">
        <pc:chgData name="Yasmin FOULADI" userId="6c88d883-76ff-4324-b8ba-6d0caf307944" providerId="ADAL" clId="{871592D2-3223-4596-A756-72ED3402E069}" dt="2025-11-14T02:16:02.460" v="1738" actId="113"/>
        <pc:sldMkLst>
          <pc:docMk/>
          <pc:sldMk cId="2715170132" sldId="772"/>
        </pc:sldMkLst>
        <pc:spChg chg="mod">
          <ac:chgData name="Yasmin FOULADI" userId="6c88d883-76ff-4324-b8ba-6d0caf307944" providerId="ADAL" clId="{871592D2-3223-4596-A756-72ED3402E069}" dt="2025-10-22T08:35:38.131" v="113" actId="113"/>
          <ac:spMkLst>
            <pc:docMk/>
            <pc:sldMk cId="2715170132" sldId="772"/>
            <ac:spMk id="2" creationId="{ADD796A0-1C9B-717D-F847-92A421D3D5CF}"/>
          </ac:spMkLst>
        </pc:spChg>
        <pc:spChg chg="mod">
          <ac:chgData name="Yasmin FOULADI" userId="6c88d883-76ff-4324-b8ba-6d0caf307944" providerId="ADAL" clId="{871592D2-3223-4596-A756-72ED3402E069}" dt="2025-10-22T08:52:15.626" v="147" actId="14100"/>
          <ac:spMkLst>
            <pc:docMk/>
            <pc:sldMk cId="2715170132" sldId="772"/>
            <ac:spMk id="3" creationId="{03F93AA8-27C1-CB21-7499-692C976E1B52}"/>
          </ac:spMkLst>
        </pc:spChg>
      </pc:sldChg>
      <pc:sldChg chg="modSp new mod modNotesTx">
        <pc:chgData name="Yasmin FOULADI" userId="6c88d883-76ff-4324-b8ba-6d0caf307944" providerId="ADAL" clId="{871592D2-3223-4596-A756-72ED3402E069}" dt="2025-11-14T03:27:05.984" v="1760" actId="20577"/>
        <pc:sldMkLst>
          <pc:docMk/>
          <pc:sldMk cId="935803868" sldId="773"/>
        </pc:sldMkLst>
        <pc:spChg chg="mod">
          <ac:chgData name="Yasmin FOULADI" userId="6c88d883-76ff-4324-b8ba-6d0caf307944" providerId="ADAL" clId="{871592D2-3223-4596-A756-72ED3402E069}" dt="2025-11-13T09:15:46.006" v="319"/>
          <ac:spMkLst>
            <pc:docMk/>
            <pc:sldMk cId="935803868" sldId="773"/>
            <ac:spMk id="2" creationId="{0EB7594E-915E-3AF9-FB66-F2D4DDE90E04}"/>
          </ac:spMkLst>
        </pc:spChg>
        <pc:spChg chg="mod">
          <ac:chgData name="Yasmin FOULADI" userId="6c88d883-76ff-4324-b8ba-6d0caf307944" providerId="ADAL" clId="{871592D2-3223-4596-A756-72ED3402E069}" dt="2025-11-14T03:27:05.984" v="1760" actId="20577"/>
          <ac:spMkLst>
            <pc:docMk/>
            <pc:sldMk cId="935803868" sldId="773"/>
            <ac:spMk id="3" creationId="{47C8824B-03B7-97D7-64FF-4422B3F60C58}"/>
          </ac:spMkLst>
        </pc:spChg>
      </pc:sldChg>
      <pc:sldChg chg="modSp new mod modNotesTx">
        <pc:chgData name="Yasmin FOULADI" userId="6c88d883-76ff-4324-b8ba-6d0caf307944" providerId="ADAL" clId="{871592D2-3223-4596-A756-72ED3402E069}" dt="2025-11-14T02:03:04.775" v="1660" actId="1076"/>
        <pc:sldMkLst>
          <pc:docMk/>
          <pc:sldMk cId="3507406707" sldId="774"/>
        </pc:sldMkLst>
        <pc:spChg chg="mod">
          <ac:chgData name="Yasmin FOULADI" userId="6c88d883-76ff-4324-b8ba-6d0caf307944" providerId="ADAL" clId="{871592D2-3223-4596-A756-72ED3402E069}" dt="2025-11-13T09:53:58.215" v="1410" actId="20577"/>
          <ac:spMkLst>
            <pc:docMk/>
            <pc:sldMk cId="3507406707" sldId="774"/>
            <ac:spMk id="2" creationId="{266A36C8-FA73-A4D6-1B12-B5A96BAC7610}"/>
          </ac:spMkLst>
        </pc:spChg>
        <pc:spChg chg="mod">
          <ac:chgData name="Yasmin FOULADI" userId="6c88d883-76ff-4324-b8ba-6d0caf307944" providerId="ADAL" clId="{871592D2-3223-4596-A756-72ED3402E069}" dt="2025-11-14T02:03:04.775" v="1660" actId="1076"/>
          <ac:spMkLst>
            <pc:docMk/>
            <pc:sldMk cId="3507406707" sldId="774"/>
            <ac:spMk id="3" creationId="{57029695-1D7D-6A35-A8DE-AEB7AC431D27}"/>
          </ac:spMkLst>
        </pc:spChg>
      </pc:sldChg>
      <pc:sldChg chg="addSp delSp modSp new mod">
        <pc:chgData name="Yasmin FOULADI" userId="6c88d883-76ff-4324-b8ba-6d0caf307944" providerId="ADAL" clId="{871592D2-3223-4596-A756-72ED3402E069}" dt="2025-11-13T10:01:25.797" v="1612" actId="1076"/>
        <pc:sldMkLst>
          <pc:docMk/>
          <pc:sldMk cId="2803182860" sldId="775"/>
        </pc:sldMkLst>
        <pc:spChg chg="mod">
          <ac:chgData name="Yasmin FOULADI" userId="6c88d883-76ff-4324-b8ba-6d0caf307944" providerId="ADAL" clId="{871592D2-3223-4596-A756-72ED3402E069}" dt="2025-11-13T09:25:26.317" v="493" actId="20577"/>
          <ac:spMkLst>
            <pc:docMk/>
            <pc:sldMk cId="2803182860" sldId="775"/>
            <ac:spMk id="2" creationId="{CCB45306-19D7-C4C3-C546-14B42503FCD6}"/>
          </ac:spMkLst>
        </pc:spChg>
        <pc:spChg chg="del">
          <ac:chgData name="Yasmin FOULADI" userId="6c88d883-76ff-4324-b8ba-6d0caf307944" providerId="ADAL" clId="{871592D2-3223-4596-A756-72ED3402E069}" dt="2025-11-13T09:25:01.835" v="485"/>
          <ac:spMkLst>
            <pc:docMk/>
            <pc:sldMk cId="2803182860" sldId="775"/>
            <ac:spMk id="3" creationId="{F92B9487-ABEA-06EB-3252-37E2CDA02199}"/>
          </ac:spMkLst>
        </pc:spChg>
        <pc:graphicFrameChg chg="add mod modGraphic">
          <ac:chgData name="Yasmin FOULADI" userId="6c88d883-76ff-4324-b8ba-6d0caf307944" providerId="ADAL" clId="{871592D2-3223-4596-A756-72ED3402E069}" dt="2025-11-13T10:01:25.797" v="1612" actId="1076"/>
          <ac:graphicFrameMkLst>
            <pc:docMk/>
            <pc:sldMk cId="2803182860" sldId="775"/>
            <ac:graphicFrameMk id="5" creationId="{14A8D6B5-3BFE-05FC-091E-E113A84F57BF}"/>
          </ac:graphicFrameMkLst>
        </pc:graphicFrameChg>
      </pc:sldChg>
      <pc:sldChg chg="modSp new mod modCm">
        <pc:chgData name="Yasmin FOULADI" userId="6c88d883-76ff-4324-b8ba-6d0caf307944" providerId="ADAL" clId="{871592D2-3223-4596-A756-72ED3402E069}" dt="2025-11-14T03:26:41.048" v="1742" actId="20577"/>
        <pc:sldMkLst>
          <pc:docMk/>
          <pc:sldMk cId="260687534" sldId="776"/>
        </pc:sldMkLst>
        <pc:spChg chg="mod">
          <ac:chgData name="Yasmin FOULADI" userId="6c88d883-76ff-4324-b8ba-6d0caf307944" providerId="ADAL" clId="{871592D2-3223-4596-A756-72ED3402E069}" dt="2025-11-13T09:50:32.029" v="1321" actId="20577"/>
          <ac:spMkLst>
            <pc:docMk/>
            <pc:sldMk cId="260687534" sldId="776"/>
            <ac:spMk id="2" creationId="{5C8E3CEC-D0A8-3E75-073E-D3E182C2E2AF}"/>
          </ac:spMkLst>
        </pc:spChg>
        <pc:spChg chg="mod">
          <ac:chgData name="Yasmin FOULADI" userId="6c88d883-76ff-4324-b8ba-6d0caf307944" providerId="ADAL" clId="{871592D2-3223-4596-A756-72ED3402E069}" dt="2025-11-14T03:26:41.048" v="1742" actId="20577"/>
          <ac:spMkLst>
            <pc:docMk/>
            <pc:sldMk cId="260687534" sldId="776"/>
            <ac:spMk id="3" creationId="{C03AB8FA-759E-C0F2-C52F-F298F8FAEAF7}"/>
          </ac:spMkLst>
        </pc:spChg>
        <pc:extLst>
          <p:ext xmlns:p="http://schemas.openxmlformats.org/presentationml/2006/main" uri="{D6D511B9-2390-475A-947B-AFAB55BFBCF1}">
            <pc226:cmChg xmlns:pc226="http://schemas.microsoft.com/office/powerpoint/2022/06/main/command" chg="mod">
              <pc226:chgData name="Yasmin FOULADI" userId="6c88d883-76ff-4324-b8ba-6d0caf307944" providerId="ADAL" clId="{871592D2-3223-4596-A756-72ED3402E069}" dt="2025-11-14T01:56:29.531" v="1619" actId="20577"/>
              <pc2:cmMkLst xmlns:pc2="http://schemas.microsoft.com/office/powerpoint/2019/9/main/command">
                <pc:docMk/>
                <pc:sldMk cId="260687534" sldId="776"/>
                <pc2:cmMk id="{CF88994D-EE48-4CE0-87B0-1AFF1DCDF21E}"/>
              </pc2:cmMkLst>
            </pc226:cmChg>
            <pc226:cmChg xmlns:pc226="http://schemas.microsoft.com/office/powerpoint/2022/06/main/command" chg="mod">
              <pc226:chgData name="Yasmin FOULADI" userId="6c88d883-76ff-4324-b8ba-6d0caf307944" providerId="ADAL" clId="{871592D2-3223-4596-A756-72ED3402E069}" dt="2025-11-14T01:56:29.531" v="1619" actId="20577"/>
              <pc2:cmMkLst xmlns:pc2="http://schemas.microsoft.com/office/powerpoint/2019/9/main/command">
                <pc:docMk/>
                <pc:sldMk cId="260687534" sldId="776"/>
                <pc2:cmMk id="{3BB94755-52F7-49A7-8699-D5524BB08EA0}"/>
              </pc2:cmMkLst>
            </pc226:cmChg>
            <pc226:cmChg xmlns:pc226="http://schemas.microsoft.com/office/powerpoint/2022/06/main/command" chg="mod">
              <pc226:chgData name="Yasmin FOULADI" userId="6c88d883-76ff-4324-b8ba-6d0caf307944" providerId="ADAL" clId="{871592D2-3223-4596-A756-72ED3402E069}" dt="2025-11-14T01:56:29.531" v="1619" actId="20577"/>
              <pc2:cmMkLst xmlns:pc2="http://schemas.microsoft.com/office/powerpoint/2019/9/main/command">
                <pc:docMk/>
                <pc:sldMk cId="260687534" sldId="776"/>
                <pc2:cmMk id="{CD812BED-CAC1-44AC-B231-A66FC0C13E36}"/>
              </pc2:cmMkLst>
            </pc226:cmChg>
          </p:ext>
        </pc:extLst>
      </pc:sldChg>
      <pc:sldChg chg="modSp add mod modNotesTx">
        <pc:chgData name="Yasmin FOULADI" userId="6c88d883-76ff-4324-b8ba-6d0caf307944" providerId="ADAL" clId="{871592D2-3223-4596-A756-72ED3402E069}" dt="2025-11-14T02:14:45.702" v="1661" actId="20577"/>
        <pc:sldMkLst>
          <pc:docMk/>
          <pc:sldMk cId="2513127086" sldId="777"/>
        </pc:sldMkLst>
        <pc:spChg chg="mod">
          <ac:chgData name="Yasmin FOULADI" userId="6c88d883-76ff-4324-b8ba-6d0caf307944" providerId="ADAL" clId="{871592D2-3223-4596-A756-72ED3402E069}" dt="2025-10-31T08:05:47.480" v="216" actId="207"/>
          <ac:spMkLst>
            <pc:docMk/>
            <pc:sldMk cId="2513127086" sldId="777"/>
            <ac:spMk id="9" creationId="{5908BFF1-97EA-6522-B3BD-6ECF58D18D88}"/>
          </ac:spMkLst>
        </pc:spChg>
        <pc:spChg chg="mod">
          <ac:chgData name="Yasmin FOULADI" userId="6c88d883-76ff-4324-b8ba-6d0caf307944" providerId="ADAL" clId="{871592D2-3223-4596-A756-72ED3402E069}" dt="2025-11-13T09:17:39.230" v="370" actId="20577"/>
          <ac:spMkLst>
            <pc:docMk/>
            <pc:sldMk cId="2513127086" sldId="777"/>
            <ac:spMk id="10" creationId="{8381F588-ED95-415D-7DD6-689E8C8BB0E5}"/>
          </ac:spMkLst>
        </pc:spChg>
      </pc:sldChg>
      <pc:sldChg chg="modSp add mod modNotesTx">
        <pc:chgData name="Yasmin FOULADI" userId="6c88d883-76ff-4324-b8ba-6d0caf307944" providerId="ADAL" clId="{871592D2-3223-4596-A756-72ED3402E069}" dt="2025-11-13T09:53:37.951" v="1385" actId="1076"/>
        <pc:sldMkLst>
          <pc:docMk/>
          <pc:sldMk cId="2492575307" sldId="778"/>
        </pc:sldMkLst>
        <pc:spChg chg="mod">
          <ac:chgData name="Yasmin FOULADI" userId="6c88d883-76ff-4324-b8ba-6d0caf307944" providerId="ADAL" clId="{871592D2-3223-4596-A756-72ED3402E069}" dt="2025-11-13T09:53:37.951" v="1385" actId="1076"/>
          <ac:spMkLst>
            <pc:docMk/>
            <pc:sldMk cId="2492575307" sldId="778"/>
            <ac:spMk id="10" creationId="{1F31D6E4-1CAE-AE75-1FC2-A7A584F3BB3D}"/>
          </ac:spMkLst>
        </pc:spChg>
        <pc:grpChg chg="mod">
          <ac:chgData name="Yasmin FOULADI" userId="6c88d883-76ff-4324-b8ba-6d0caf307944" providerId="ADAL" clId="{871592D2-3223-4596-A756-72ED3402E069}" dt="2025-11-13T09:53:34.245" v="1384" actId="1076"/>
          <ac:grpSpMkLst>
            <pc:docMk/>
            <pc:sldMk cId="2492575307" sldId="778"/>
            <ac:grpSpMk id="8" creationId="{41B75068-0888-23DD-D842-0F5B4039CE6B}"/>
          </ac:grpSpMkLst>
        </pc:grpChg>
      </pc:sldChg>
      <pc:sldChg chg="addSp delSp modSp add mod">
        <pc:chgData name="Yasmin FOULADI" userId="6c88d883-76ff-4324-b8ba-6d0caf307944" providerId="ADAL" clId="{871592D2-3223-4596-A756-72ED3402E069}" dt="2025-11-13T10:01:31.872" v="1613" actId="1076"/>
        <pc:sldMkLst>
          <pc:docMk/>
          <pc:sldMk cId="235513640" sldId="779"/>
        </pc:sldMkLst>
        <pc:spChg chg="del">
          <ac:chgData name="Yasmin FOULADI" userId="6c88d883-76ff-4324-b8ba-6d0caf307944" providerId="ADAL" clId="{871592D2-3223-4596-A756-72ED3402E069}" dt="2025-11-13T09:31:55.241" v="552" actId="478"/>
          <ac:spMkLst>
            <pc:docMk/>
            <pc:sldMk cId="235513640" sldId="779"/>
            <ac:spMk id="2" creationId="{2BA8D630-D7FC-BCFF-8364-748F17AB5A0E}"/>
          </ac:spMkLst>
        </pc:spChg>
        <pc:spChg chg="add del mod">
          <ac:chgData name="Yasmin FOULADI" userId="6c88d883-76ff-4324-b8ba-6d0caf307944" providerId="ADAL" clId="{871592D2-3223-4596-A756-72ED3402E069}" dt="2025-11-13T09:31:56.936" v="553" actId="478"/>
          <ac:spMkLst>
            <pc:docMk/>
            <pc:sldMk cId="235513640" sldId="779"/>
            <ac:spMk id="7" creationId="{EA999259-2A89-6D51-6D75-85AB7120C669}"/>
          </ac:spMkLst>
        </pc:spChg>
        <pc:graphicFrameChg chg="add">
          <ac:chgData name="Yasmin FOULADI" userId="6c88d883-76ff-4324-b8ba-6d0caf307944" providerId="ADAL" clId="{871592D2-3223-4596-A756-72ED3402E069}" dt="2025-11-13T09:31:00.136" v="535"/>
          <ac:graphicFrameMkLst>
            <pc:docMk/>
            <pc:sldMk cId="235513640" sldId="779"/>
            <ac:graphicFrameMk id="3" creationId="{1D88F06F-8066-48E1-BC2F-C17494C5D494}"/>
          </ac:graphicFrameMkLst>
        </pc:graphicFrameChg>
        <pc:graphicFrameChg chg="mod modGraphic">
          <ac:chgData name="Yasmin FOULADI" userId="6c88d883-76ff-4324-b8ba-6d0caf307944" providerId="ADAL" clId="{871592D2-3223-4596-A756-72ED3402E069}" dt="2025-11-13T10:01:31.872" v="1613" actId="1076"/>
          <ac:graphicFrameMkLst>
            <pc:docMk/>
            <pc:sldMk cId="235513640" sldId="779"/>
            <ac:graphicFrameMk id="5" creationId="{EC3C6523-2E3C-FD23-6D5A-FFC20440AC4D}"/>
          </ac:graphicFrameMkLst>
        </pc:graphicFrameChg>
      </pc:sldChg>
      <pc:sldChg chg="add modNotesTx">
        <pc:chgData name="Yasmin FOULADI" userId="6c88d883-76ff-4324-b8ba-6d0caf307944" providerId="ADAL" clId="{871592D2-3223-4596-A756-72ED3402E069}" dt="2025-11-13T10:00:55.188" v="1609" actId="20577"/>
        <pc:sldMkLst>
          <pc:docMk/>
          <pc:sldMk cId="1799689634" sldId="780"/>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8781AC-CF8A-4FA2-9165-E5DF91FE719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41521BD2-D9B5-4C84-957F-65FFED550FEF}">
      <dgm:prSet/>
      <dgm:spPr/>
      <dgm:t>
        <a:bodyPr/>
        <a:lstStyle/>
        <a:p>
          <a:r>
            <a:rPr lang="en-US" b="0" dirty="0"/>
            <a:t>Project</a:t>
          </a:r>
          <a:endParaRPr lang="en-US" dirty="0"/>
        </a:p>
      </dgm:t>
    </dgm:pt>
    <dgm:pt modelId="{EADF8B9C-B2FD-4B4E-859F-A95593993C67}" type="parTrans" cxnId="{848B947D-69A9-444C-94FA-03BECCC94CEE}">
      <dgm:prSet/>
      <dgm:spPr/>
      <dgm:t>
        <a:bodyPr/>
        <a:lstStyle/>
        <a:p>
          <a:endParaRPr lang="en-US"/>
        </a:p>
      </dgm:t>
    </dgm:pt>
    <dgm:pt modelId="{F2FEEE21-C57E-46A7-B66A-47AF55D78418}" type="sibTrans" cxnId="{848B947D-69A9-444C-94FA-03BECCC94CEE}">
      <dgm:prSet/>
      <dgm:spPr/>
      <dgm:t>
        <a:bodyPr/>
        <a:lstStyle/>
        <a:p>
          <a:endParaRPr lang="en-US"/>
        </a:p>
      </dgm:t>
    </dgm:pt>
    <dgm:pt modelId="{4EB231A9-D8C2-4F49-9138-D5CA80BF6CD5}">
      <dgm:prSet/>
      <dgm:spPr/>
      <dgm:t>
        <a:bodyPr/>
        <a:lstStyle/>
        <a:p>
          <a:r>
            <a:rPr lang="en-US" b="0"/>
            <a:t>Phase 1</a:t>
          </a:r>
          <a:endParaRPr lang="en-US"/>
        </a:p>
      </dgm:t>
    </dgm:pt>
    <dgm:pt modelId="{A764BFF8-662A-4464-AEA6-70AC8CD3B9E8}" type="parTrans" cxnId="{92B48088-E6B2-4CDE-A218-ECA8BF64B69D}">
      <dgm:prSet/>
      <dgm:spPr/>
      <dgm:t>
        <a:bodyPr/>
        <a:lstStyle/>
        <a:p>
          <a:endParaRPr lang="en-US"/>
        </a:p>
      </dgm:t>
    </dgm:pt>
    <dgm:pt modelId="{544FF0E4-EE16-4424-A0F6-F1A5E0B19E99}" type="sibTrans" cxnId="{92B48088-E6B2-4CDE-A218-ECA8BF64B69D}">
      <dgm:prSet/>
      <dgm:spPr/>
      <dgm:t>
        <a:bodyPr/>
        <a:lstStyle/>
        <a:p>
          <a:endParaRPr lang="en-US"/>
        </a:p>
      </dgm:t>
    </dgm:pt>
    <dgm:pt modelId="{58C9EA00-6D4D-4127-A77F-09C65C3D9661}">
      <dgm:prSet/>
      <dgm:spPr/>
      <dgm:t>
        <a:bodyPr/>
        <a:lstStyle/>
        <a:p>
          <a:r>
            <a:rPr lang="en-US" b="0"/>
            <a:t>Phase 2</a:t>
          </a:r>
          <a:endParaRPr lang="en-US"/>
        </a:p>
      </dgm:t>
    </dgm:pt>
    <dgm:pt modelId="{D5D1C271-F00F-4B3E-A0B5-6772A27E95F5}" type="parTrans" cxnId="{F99876C4-8FFA-4178-AAA3-63A4ACBF16D5}">
      <dgm:prSet/>
      <dgm:spPr/>
      <dgm:t>
        <a:bodyPr/>
        <a:lstStyle/>
        <a:p>
          <a:endParaRPr lang="en-US"/>
        </a:p>
      </dgm:t>
    </dgm:pt>
    <dgm:pt modelId="{316F305A-EE28-43E5-9216-487A4A0E2BB4}" type="sibTrans" cxnId="{F99876C4-8FFA-4178-AAA3-63A4ACBF16D5}">
      <dgm:prSet/>
      <dgm:spPr/>
      <dgm:t>
        <a:bodyPr/>
        <a:lstStyle/>
        <a:p>
          <a:endParaRPr lang="en-US"/>
        </a:p>
      </dgm:t>
    </dgm:pt>
    <dgm:pt modelId="{E37D7029-B663-49C6-AF82-EE9A3B9FB044}" type="pres">
      <dgm:prSet presAssocID="{098781AC-CF8A-4FA2-9165-E5DF91FE7199}" presName="Name0" presStyleCnt="0">
        <dgm:presLayoutVars>
          <dgm:chPref val="3"/>
          <dgm:dir/>
          <dgm:animLvl val="lvl"/>
          <dgm:resizeHandles/>
        </dgm:presLayoutVars>
      </dgm:prSet>
      <dgm:spPr/>
    </dgm:pt>
    <dgm:pt modelId="{D77F22D2-D1B3-4521-B4DF-4AB4BCD80A1F}" type="pres">
      <dgm:prSet presAssocID="{41521BD2-D9B5-4C84-957F-65FFED550FEF}" presName="horFlow" presStyleCnt="0"/>
      <dgm:spPr/>
    </dgm:pt>
    <dgm:pt modelId="{B26518F8-D013-40A9-9BBC-9940F1A677B5}" type="pres">
      <dgm:prSet presAssocID="{41521BD2-D9B5-4C84-957F-65FFED550FEF}" presName="bigChev" presStyleLbl="node1" presStyleIdx="0" presStyleCnt="1"/>
      <dgm:spPr/>
    </dgm:pt>
    <dgm:pt modelId="{51AF2C2B-F6BE-43FB-AE23-95B585B92BAC}" type="pres">
      <dgm:prSet presAssocID="{A764BFF8-662A-4464-AEA6-70AC8CD3B9E8}" presName="parTrans" presStyleCnt="0"/>
      <dgm:spPr/>
    </dgm:pt>
    <dgm:pt modelId="{195DB7A3-A27D-4F26-9CED-DD1A38FCFD30}" type="pres">
      <dgm:prSet presAssocID="{4EB231A9-D8C2-4F49-9138-D5CA80BF6CD5}" presName="node" presStyleLbl="alignAccFollowNode1" presStyleIdx="0" presStyleCnt="2">
        <dgm:presLayoutVars>
          <dgm:bulletEnabled val="1"/>
        </dgm:presLayoutVars>
      </dgm:prSet>
      <dgm:spPr/>
    </dgm:pt>
    <dgm:pt modelId="{C570B2BA-5033-491C-BCF0-B98B65AA9E12}" type="pres">
      <dgm:prSet presAssocID="{544FF0E4-EE16-4424-A0F6-F1A5E0B19E99}" presName="sibTrans" presStyleCnt="0"/>
      <dgm:spPr/>
    </dgm:pt>
    <dgm:pt modelId="{838B828C-677C-4F1C-AB5A-51E8EA5A99FB}" type="pres">
      <dgm:prSet presAssocID="{58C9EA00-6D4D-4127-A77F-09C65C3D9661}" presName="node" presStyleLbl="alignAccFollowNode1" presStyleIdx="1" presStyleCnt="2">
        <dgm:presLayoutVars>
          <dgm:bulletEnabled val="1"/>
        </dgm:presLayoutVars>
      </dgm:prSet>
      <dgm:spPr/>
    </dgm:pt>
  </dgm:ptLst>
  <dgm:cxnLst>
    <dgm:cxn modelId="{7A3A4240-9F92-4070-B8EE-E7597540F781}" type="presOf" srcId="{41521BD2-D9B5-4C84-957F-65FFED550FEF}" destId="{B26518F8-D013-40A9-9BBC-9940F1A677B5}" srcOrd="0" destOrd="0" presId="urn:microsoft.com/office/officeart/2005/8/layout/lProcess3"/>
    <dgm:cxn modelId="{848B947D-69A9-444C-94FA-03BECCC94CEE}" srcId="{098781AC-CF8A-4FA2-9165-E5DF91FE7199}" destId="{41521BD2-D9B5-4C84-957F-65FFED550FEF}" srcOrd="0" destOrd="0" parTransId="{EADF8B9C-B2FD-4B4E-859F-A95593993C67}" sibTransId="{F2FEEE21-C57E-46A7-B66A-47AF55D78418}"/>
    <dgm:cxn modelId="{92B48088-E6B2-4CDE-A218-ECA8BF64B69D}" srcId="{41521BD2-D9B5-4C84-957F-65FFED550FEF}" destId="{4EB231A9-D8C2-4F49-9138-D5CA80BF6CD5}" srcOrd="0" destOrd="0" parTransId="{A764BFF8-662A-4464-AEA6-70AC8CD3B9E8}" sibTransId="{544FF0E4-EE16-4424-A0F6-F1A5E0B19E99}"/>
    <dgm:cxn modelId="{F99876C4-8FFA-4178-AAA3-63A4ACBF16D5}" srcId="{41521BD2-D9B5-4C84-957F-65FFED550FEF}" destId="{58C9EA00-6D4D-4127-A77F-09C65C3D9661}" srcOrd="1" destOrd="0" parTransId="{D5D1C271-F00F-4B3E-A0B5-6772A27E95F5}" sibTransId="{316F305A-EE28-43E5-9216-487A4A0E2BB4}"/>
    <dgm:cxn modelId="{EB4862CD-B361-4C93-898C-8BB2C3700D5D}" type="presOf" srcId="{4EB231A9-D8C2-4F49-9138-D5CA80BF6CD5}" destId="{195DB7A3-A27D-4F26-9CED-DD1A38FCFD30}" srcOrd="0" destOrd="0" presId="urn:microsoft.com/office/officeart/2005/8/layout/lProcess3"/>
    <dgm:cxn modelId="{78639DF5-30A1-4E91-9B8E-4E15876AA7E7}" type="presOf" srcId="{58C9EA00-6D4D-4127-A77F-09C65C3D9661}" destId="{838B828C-677C-4F1C-AB5A-51E8EA5A99FB}" srcOrd="0" destOrd="0" presId="urn:microsoft.com/office/officeart/2005/8/layout/lProcess3"/>
    <dgm:cxn modelId="{31CB8FFF-99BC-4A00-98E7-94256B62CE3E}" type="presOf" srcId="{098781AC-CF8A-4FA2-9165-E5DF91FE7199}" destId="{E37D7029-B663-49C6-AF82-EE9A3B9FB044}" srcOrd="0" destOrd="0" presId="urn:microsoft.com/office/officeart/2005/8/layout/lProcess3"/>
    <dgm:cxn modelId="{5C7DA2A7-B247-4DA6-BA62-5D44F842497E}" type="presParOf" srcId="{E37D7029-B663-49C6-AF82-EE9A3B9FB044}" destId="{D77F22D2-D1B3-4521-B4DF-4AB4BCD80A1F}" srcOrd="0" destOrd="0" presId="urn:microsoft.com/office/officeart/2005/8/layout/lProcess3"/>
    <dgm:cxn modelId="{BAD46A35-7AEC-4F45-98C3-FE2C101BF397}" type="presParOf" srcId="{D77F22D2-D1B3-4521-B4DF-4AB4BCD80A1F}" destId="{B26518F8-D013-40A9-9BBC-9940F1A677B5}" srcOrd="0" destOrd="0" presId="urn:microsoft.com/office/officeart/2005/8/layout/lProcess3"/>
    <dgm:cxn modelId="{4A1DF75A-0C73-4323-A1F9-2355C8B57972}" type="presParOf" srcId="{D77F22D2-D1B3-4521-B4DF-4AB4BCD80A1F}" destId="{51AF2C2B-F6BE-43FB-AE23-95B585B92BAC}" srcOrd="1" destOrd="0" presId="urn:microsoft.com/office/officeart/2005/8/layout/lProcess3"/>
    <dgm:cxn modelId="{FFDA5DA4-83D2-4713-A3D5-12BB24400557}" type="presParOf" srcId="{D77F22D2-D1B3-4521-B4DF-4AB4BCD80A1F}" destId="{195DB7A3-A27D-4F26-9CED-DD1A38FCFD30}" srcOrd="2" destOrd="0" presId="urn:microsoft.com/office/officeart/2005/8/layout/lProcess3"/>
    <dgm:cxn modelId="{F3064B65-1237-481A-9FA3-CCC894ABE185}" type="presParOf" srcId="{D77F22D2-D1B3-4521-B4DF-4AB4BCD80A1F}" destId="{C570B2BA-5033-491C-BCF0-B98B65AA9E12}" srcOrd="3" destOrd="0" presId="urn:microsoft.com/office/officeart/2005/8/layout/lProcess3"/>
    <dgm:cxn modelId="{8B7F6979-BCA8-4781-91E9-BE9D6B417B9F}" type="presParOf" srcId="{D77F22D2-D1B3-4521-B4DF-4AB4BCD80A1F}" destId="{838B828C-677C-4F1C-AB5A-51E8EA5A99FB}" srcOrd="4"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1A2DFA-C19B-4A28-B4C9-E3BC79B4757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767FB6D-4E7D-4B32-ABC8-6F21DF7ECF96}">
      <dgm:prSet phldrT="[Text]" phldr="0" custT="1"/>
      <dgm:spPr/>
      <dgm:t>
        <a:bodyPr/>
        <a:lstStyle/>
        <a:p>
          <a:r>
            <a:rPr lang="en-US" sz="2400" b="1" dirty="0"/>
            <a:t>Challenges</a:t>
          </a:r>
        </a:p>
      </dgm:t>
    </dgm:pt>
    <dgm:pt modelId="{E5D85898-2A1B-4332-9793-68BD98591A51}" type="parTrans" cxnId="{C9DF0D32-BDDE-49EC-BB38-FBCA5C7C366E}">
      <dgm:prSet/>
      <dgm:spPr/>
      <dgm:t>
        <a:bodyPr/>
        <a:lstStyle/>
        <a:p>
          <a:endParaRPr lang="en-US"/>
        </a:p>
      </dgm:t>
    </dgm:pt>
    <dgm:pt modelId="{6D0F08C7-0470-417F-A19A-431712608ED6}" type="sibTrans" cxnId="{C9DF0D32-BDDE-49EC-BB38-FBCA5C7C366E}">
      <dgm:prSet/>
      <dgm:spPr/>
      <dgm:t>
        <a:bodyPr/>
        <a:lstStyle/>
        <a:p>
          <a:endParaRPr lang="en-US"/>
        </a:p>
      </dgm:t>
    </dgm:pt>
    <dgm:pt modelId="{2D25DFCC-E8FA-4AA5-9B52-C1F5B447516B}">
      <dgm:prSet phldrT="[Text]" phldr="0" custT="1"/>
      <dgm:spPr/>
      <dgm:t>
        <a:bodyPr/>
        <a:lstStyle/>
        <a:p>
          <a:r>
            <a:rPr lang="en-US" sz="2000" dirty="0"/>
            <a:t>Low compliance rates &amp; challenges with monitoring, verification, and enforcement </a:t>
          </a:r>
        </a:p>
      </dgm:t>
    </dgm:pt>
    <dgm:pt modelId="{67D87C53-645E-4AD8-834D-089D72CEBCD3}" type="parTrans" cxnId="{C8F8474E-4FB9-496C-9417-C93C0E9A1549}">
      <dgm:prSet/>
      <dgm:spPr/>
      <dgm:t>
        <a:bodyPr/>
        <a:lstStyle/>
        <a:p>
          <a:endParaRPr lang="en-US"/>
        </a:p>
      </dgm:t>
    </dgm:pt>
    <dgm:pt modelId="{824E975A-AF39-407E-AB5A-060C2618EE1A}" type="sibTrans" cxnId="{C8F8474E-4FB9-496C-9417-C93C0E9A1549}">
      <dgm:prSet/>
      <dgm:spPr/>
      <dgm:t>
        <a:bodyPr/>
        <a:lstStyle/>
        <a:p>
          <a:endParaRPr lang="en-US"/>
        </a:p>
      </dgm:t>
    </dgm:pt>
    <dgm:pt modelId="{F360D90E-1E80-43F1-8B63-9A7A90DE3B48}">
      <dgm:prSet phldrT="[Text]" phldr="0" custT="1"/>
      <dgm:spPr/>
      <dgm:t>
        <a:bodyPr/>
        <a:lstStyle/>
        <a:p>
          <a:r>
            <a:rPr lang="en-US" sz="2000" dirty="0"/>
            <a:t>Lack of testing facilities</a:t>
          </a:r>
        </a:p>
      </dgm:t>
    </dgm:pt>
    <dgm:pt modelId="{A785F1FA-13F1-4235-BB79-ACA8C7C5767C}" type="parTrans" cxnId="{944B53D2-61B6-4EB1-9557-2946C5B17E17}">
      <dgm:prSet/>
      <dgm:spPr/>
      <dgm:t>
        <a:bodyPr/>
        <a:lstStyle/>
        <a:p>
          <a:endParaRPr lang="en-US"/>
        </a:p>
      </dgm:t>
    </dgm:pt>
    <dgm:pt modelId="{380C0469-6AB9-48C5-978E-6794470E8A08}" type="sibTrans" cxnId="{944B53D2-61B6-4EB1-9557-2946C5B17E17}">
      <dgm:prSet/>
      <dgm:spPr/>
      <dgm:t>
        <a:bodyPr/>
        <a:lstStyle/>
        <a:p>
          <a:endParaRPr lang="en-US"/>
        </a:p>
      </dgm:t>
    </dgm:pt>
    <dgm:pt modelId="{14305186-510A-44B4-8821-D1426837B5FE}">
      <dgm:prSet phldrT="[Text]" phldr="0" custT="1"/>
      <dgm:spPr/>
      <dgm:t>
        <a:bodyPr/>
        <a:lstStyle/>
        <a:p>
          <a:r>
            <a:rPr lang="en-US" sz="2400" b="1" dirty="0"/>
            <a:t>Solutions</a:t>
          </a:r>
        </a:p>
      </dgm:t>
    </dgm:pt>
    <dgm:pt modelId="{F096BB75-6B77-4397-ACD7-0709B26E08F0}" type="parTrans" cxnId="{D42D0D3D-05FB-4E49-85E9-176056FD794F}">
      <dgm:prSet/>
      <dgm:spPr/>
      <dgm:t>
        <a:bodyPr/>
        <a:lstStyle/>
        <a:p>
          <a:endParaRPr lang="en-US"/>
        </a:p>
      </dgm:t>
    </dgm:pt>
    <dgm:pt modelId="{2AA9F4C0-064E-4621-9222-81CECBD7221D}" type="sibTrans" cxnId="{D42D0D3D-05FB-4E49-85E9-176056FD794F}">
      <dgm:prSet/>
      <dgm:spPr/>
      <dgm:t>
        <a:bodyPr/>
        <a:lstStyle/>
        <a:p>
          <a:endParaRPr lang="en-US"/>
        </a:p>
      </dgm:t>
    </dgm:pt>
    <dgm:pt modelId="{161EA9B3-D9FB-4BC7-8F4C-A469AAF174B3}">
      <dgm:prSet phldrT="[Text]" phldr="0" custT="1"/>
      <dgm:spPr/>
      <dgm:t>
        <a:bodyPr/>
        <a:lstStyle/>
        <a:p>
          <a:r>
            <a:rPr lang="en-US" sz="2000" dirty="0"/>
            <a:t>Cross-sectoral stakeholder engagement</a:t>
          </a:r>
        </a:p>
      </dgm:t>
    </dgm:pt>
    <dgm:pt modelId="{E0FFF5B3-8254-4BEC-8999-4EB89237C675}" type="parTrans" cxnId="{3F4400D4-3059-414D-8ED2-03B781B8C4B3}">
      <dgm:prSet/>
      <dgm:spPr/>
      <dgm:t>
        <a:bodyPr/>
        <a:lstStyle/>
        <a:p>
          <a:endParaRPr lang="en-US"/>
        </a:p>
      </dgm:t>
    </dgm:pt>
    <dgm:pt modelId="{77266BBA-08AC-4FE2-81C5-1B1046E7619B}" type="sibTrans" cxnId="{3F4400D4-3059-414D-8ED2-03B781B8C4B3}">
      <dgm:prSet/>
      <dgm:spPr/>
      <dgm:t>
        <a:bodyPr/>
        <a:lstStyle/>
        <a:p>
          <a:endParaRPr lang="en-US"/>
        </a:p>
      </dgm:t>
    </dgm:pt>
    <dgm:pt modelId="{017928B2-1337-4184-B849-0142C78AC206}">
      <dgm:prSet phldrT="[Text]" phldr="0" custT="1"/>
      <dgm:spPr/>
      <dgm:t>
        <a:bodyPr/>
        <a:lstStyle/>
        <a:p>
          <a:r>
            <a:rPr lang="en-US" sz="2000" dirty="0"/>
            <a:t>Issues with coordination between governments and manufacturers </a:t>
          </a:r>
        </a:p>
      </dgm:t>
    </dgm:pt>
    <dgm:pt modelId="{E60460F8-40D8-4343-B5B9-57AB8CAC1F6A}" type="parTrans" cxnId="{74D2BF59-086A-4001-BF70-8E27AA14F5AB}">
      <dgm:prSet/>
      <dgm:spPr/>
      <dgm:t>
        <a:bodyPr/>
        <a:lstStyle/>
        <a:p>
          <a:endParaRPr lang="en-US"/>
        </a:p>
      </dgm:t>
    </dgm:pt>
    <dgm:pt modelId="{D6FCF7F1-6754-4606-97E0-93C150F8B76A}" type="sibTrans" cxnId="{74D2BF59-086A-4001-BF70-8E27AA14F5AB}">
      <dgm:prSet/>
      <dgm:spPr/>
      <dgm:t>
        <a:bodyPr/>
        <a:lstStyle/>
        <a:p>
          <a:endParaRPr lang="en-US"/>
        </a:p>
      </dgm:t>
    </dgm:pt>
    <dgm:pt modelId="{BADF89F8-729D-4DBB-A913-CF95853A0130}">
      <dgm:prSet phldrT="[Text]" phldr="0" custT="1"/>
      <dgm:spPr/>
      <dgm:t>
        <a:bodyPr/>
        <a:lstStyle/>
        <a:p>
          <a:r>
            <a:rPr lang="en-US" sz="2000" dirty="0"/>
            <a:t>Limited resources</a:t>
          </a:r>
        </a:p>
      </dgm:t>
    </dgm:pt>
    <dgm:pt modelId="{22BBF2DA-E740-41CB-BB21-F954080B1538}" type="parTrans" cxnId="{6C102968-DFB0-480D-99DA-F8EA30E54B82}">
      <dgm:prSet/>
      <dgm:spPr/>
      <dgm:t>
        <a:bodyPr/>
        <a:lstStyle/>
        <a:p>
          <a:endParaRPr lang="en-US"/>
        </a:p>
      </dgm:t>
    </dgm:pt>
    <dgm:pt modelId="{90627EDF-73E5-4145-B83B-EB972F2B3332}" type="sibTrans" cxnId="{6C102968-DFB0-480D-99DA-F8EA30E54B82}">
      <dgm:prSet/>
      <dgm:spPr/>
      <dgm:t>
        <a:bodyPr/>
        <a:lstStyle/>
        <a:p>
          <a:endParaRPr lang="en-US"/>
        </a:p>
      </dgm:t>
    </dgm:pt>
    <dgm:pt modelId="{0B77A3F0-A9A2-4750-8D04-8555E44026EF}">
      <dgm:prSet phldrT="[Text]" phldr="0" custT="1"/>
      <dgm:spPr/>
      <dgm:t>
        <a:bodyPr/>
        <a:lstStyle/>
        <a:p>
          <a:r>
            <a:rPr lang="en-GB" sz="2000" dirty="0"/>
            <a:t>Strengthen regional collaboration, harmonization, and knowledge exchange</a:t>
          </a:r>
          <a:r>
            <a:rPr lang="en-US" sz="2000" dirty="0"/>
            <a:t> </a:t>
          </a:r>
        </a:p>
      </dgm:t>
    </dgm:pt>
    <dgm:pt modelId="{5792A4A6-E7F6-45D1-ADC6-193725537F43}" type="parTrans" cxnId="{1540A9DF-A1A1-49C1-B85A-1BFE1074DAB9}">
      <dgm:prSet/>
      <dgm:spPr/>
      <dgm:t>
        <a:bodyPr/>
        <a:lstStyle/>
        <a:p>
          <a:endParaRPr lang="en-US"/>
        </a:p>
      </dgm:t>
    </dgm:pt>
    <dgm:pt modelId="{02F5B9B5-D753-4535-8411-60D8115FF3DF}" type="sibTrans" cxnId="{1540A9DF-A1A1-49C1-B85A-1BFE1074DAB9}">
      <dgm:prSet/>
      <dgm:spPr/>
      <dgm:t>
        <a:bodyPr/>
        <a:lstStyle/>
        <a:p>
          <a:endParaRPr lang="en-US"/>
        </a:p>
      </dgm:t>
    </dgm:pt>
    <dgm:pt modelId="{6339BB46-FD45-4538-AF43-B827353597D2}">
      <dgm:prSet phldrT="[Text]" phldr="0" custT="1"/>
      <dgm:spPr/>
      <dgm:t>
        <a:bodyPr/>
        <a:lstStyle/>
        <a:p>
          <a:r>
            <a:rPr lang="en-US" sz="2000" dirty="0"/>
            <a:t>Financial and non-financial incentives</a:t>
          </a:r>
        </a:p>
      </dgm:t>
    </dgm:pt>
    <dgm:pt modelId="{B84C231C-6D6D-474C-BDD6-76105BF5C32E}" type="parTrans" cxnId="{CC6CDAB7-C535-4888-BD1B-5786336DAA70}">
      <dgm:prSet/>
      <dgm:spPr/>
      <dgm:t>
        <a:bodyPr/>
        <a:lstStyle/>
        <a:p>
          <a:endParaRPr lang="en-US"/>
        </a:p>
      </dgm:t>
    </dgm:pt>
    <dgm:pt modelId="{AF7A0EBA-EC6C-49BE-BCE1-C551421CD3C5}" type="sibTrans" cxnId="{CC6CDAB7-C535-4888-BD1B-5786336DAA70}">
      <dgm:prSet/>
      <dgm:spPr/>
      <dgm:t>
        <a:bodyPr/>
        <a:lstStyle/>
        <a:p>
          <a:endParaRPr lang="en-US"/>
        </a:p>
      </dgm:t>
    </dgm:pt>
    <dgm:pt modelId="{2EBA4E0F-66B1-44DC-9508-DF1B90439185}">
      <dgm:prSet phldrT="[Text]" phldr="0" custT="1"/>
      <dgm:spPr/>
      <dgm:t>
        <a:bodyPr/>
        <a:lstStyle/>
        <a:p>
          <a:r>
            <a:rPr lang="en-US" sz="2000" dirty="0"/>
            <a:t>Clear communication on compliance pathways</a:t>
          </a:r>
        </a:p>
      </dgm:t>
    </dgm:pt>
    <dgm:pt modelId="{5F8C3B76-EA63-4D07-BA4F-713E5401C15A}" type="parTrans" cxnId="{9489E9BE-2438-4D19-9965-A00195496D92}">
      <dgm:prSet/>
      <dgm:spPr/>
      <dgm:t>
        <a:bodyPr/>
        <a:lstStyle/>
        <a:p>
          <a:endParaRPr lang="en-US"/>
        </a:p>
      </dgm:t>
    </dgm:pt>
    <dgm:pt modelId="{80B3EE15-4835-4361-A9CC-9C6725D2E8DB}" type="sibTrans" cxnId="{9489E9BE-2438-4D19-9965-A00195496D92}">
      <dgm:prSet/>
      <dgm:spPr/>
      <dgm:t>
        <a:bodyPr/>
        <a:lstStyle/>
        <a:p>
          <a:endParaRPr lang="en-US"/>
        </a:p>
      </dgm:t>
    </dgm:pt>
    <dgm:pt modelId="{6D43E7EB-FBCD-4FA6-B709-96E0D3C2867F}">
      <dgm:prSet phldrT="[Text]" phldr="0" custT="1"/>
      <dgm:spPr/>
      <dgm:t>
        <a:bodyPr/>
        <a:lstStyle/>
        <a:p>
          <a:r>
            <a:rPr lang="en-US" sz="2000" dirty="0"/>
            <a:t>Data-driven revision cycles</a:t>
          </a:r>
        </a:p>
      </dgm:t>
    </dgm:pt>
    <dgm:pt modelId="{9B2E9D0A-3890-4664-B3BD-AAE0BAE87473}" type="parTrans" cxnId="{805BA319-D10D-4F8C-AD18-6D66EC045FC0}">
      <dgm:prSet/>
      <dgm:spPr/>
      <dgm:t>
        <a:bodyPr/>
        <a:lstStyle/>
        <a:p>
          <a:endParaRPr lang="en-US"/>
        </a:p>
      </dgm:t>
    </dgm:pt>
    <dgm:pt modelId="{AF733A99-438F-4CB9-8178-57BFE5E867C3}" type="sibTrans" cxnId="{805BA319-D10D-4F8C-AD18-6D66EC045FC0}">
      <dgm:prSet/>
      <dgm:spPr/>
      <dgm:t>
        <a:bodyPr/>
        <a:lstStyle/>
        <a:p>
          <a:endParaRPr lang="en-US"/>
        </a:p>
      </dgm:t>
    </dgm:pt>
    <dgm:pt modelId="{CC328982-5009-40D8-B005-48336AE5DAFA}">
      <dgm:prSet phldrT="[Text]" phldr="0" custT="1"/>
      <dgm:spPr/>
      <dgm:t>
        <a:bodyPr/>
        <a:lstStyle/>
        <a:p>
          <a:r>
            <a:rPr lang="en-GB" sz="2000" dirty="0"/>
            <a:t>Enhance institutional and technical capacity</a:t>
          </a:r>
          <a:r>
            <a:rPr lang="en-US" sz="2000" dirty="0"/>
            <a:t> / Capacity building</a:t>
          </a:r>
        </a:p>
      </dgm:t>
    </dgm:pt>
    <dgm:pt modelId="{C7060541-5C11-467B-A863-FCA845A9E943}" type="parTrans" cxnId="{B98E57D2-F387-4076-874C-C7A6279448A3}">
      <dgm:prSet/>
      <dgm:spPr/>
      <dgm:t>
        <a:bodyPr/>
        <a:lstStyle/>
        <a:p>
          <a:endParaRPr lang="en-US"/>
        </a:p>
      </dgm:t>
    </dgm:pt>
    <dgm:pt modelId="{CF2F436E-F613-4DF8-BD75-6B4BABAFD5C0}" type="sibTrans" cxnId="{B98E57D2-F387-4076-874C-C7A6279448A3}">
      <dgm:prSet/>
      <dgm:spPr/>
      <dgm:t>
        <a:bodyPr/>
        <a:lstStyle/>
        <a:p>
          <a:endParaRPr lang="en-US"/>
        </a:p>
      </dgm:t>
    </dgm:pt>
    <dgm:pt modelId="{3647E04E-3D78-40D5-A016-4E77BFF69234}">
      <dgm:prSet phldrT="[Text]" phldr="0" custT="1"/>
      <dgm:spPr/>
      <dgm:t>
        <a:bodyPr/>
        <a:lstStyle/>
        <a:p>
          <a:r>
            <a:rPr lang="en-US" sz="2000" dirty="0"/>
            <a:t>Integrate MEPS into greater domestic energy policy strategies </a:t>
          </a:r>
        </a:p>
      </dgm:t>
    </dgm:pt>
    <dgm:pt modelId="{AD43107F-51E3-4B9B-9B64-E167C95A9A74}" type="parTrans" cxnId="{D30A8753-1292-4B14-9653-01C8ED44F0B7}">
      <dgm:prSet/>
      <dgm:spPr/>
      <dgm:t>
        <a:bodyPr/>
        <a:lstStyle/>
        <a:p>
          <a:endParaRPr lang="en-US"/>
        </a:p>
      </dgm:t>
    </dgm:pt>
    <dgm:pt modelId="{C9F9AFE0-0D88-4558-908B-97151FF2C2C6}" type="sibTrans" cxnId="{D30A8753-1292-4B14-9653-01C8ED44F0B7}">
      <dgm:prSet/>
      <dgm:spPr/>
      <dgm:t>
        <a:bodyPr/>
        <a:lstStyle/>
        <a:p>
          <a:endParaRPr lang="en-US"/>
        </a:p>
      </dgm:t>
    </dgm:pt>
    <dgm:pt modelId="{77C37FF4-9314-4DFA-8180-3CFC016A5D3C}">
      <dgm:prSet phldrT="[Text]" phldr="0" custT="1"/>
      <dgm:spPr/>
      <dgm:t>
        <a:bodyPr/>
        <a:lstStyle/>
        <a:p>
          <a:r>
            <a:rPr lang="en-US" sz="2000" dirty="0"/>
            <a:t>Lack of public awareness</a:t>
          </a:r>
        </a:p>
      </dgm:t>
    </dgm:pt>
    <dgm:pt modelId="{F4E0A963-D644-4937-8A68-AB3729D89C7E}" type="parTrans" cxnId="{8E019563-D1B7-4E40-B31A-82B7D5423BA9}">
      <dgm:prSet/>
      <dgm:spPr/>
      <dgm:t>
        <a:bodyPr/>
        <a:lstStyle/>
        <a:p>
          <a:endParaRPr lang="en-US"/>
        </a:p>
      </dgm:t>
    </dgm:pt>
    <dgm:pt modelId="{8F9B1E00-868A-49BD-91BD-E97324BA6FF7}" type="sibTrans" cxnId="{8E019563-D1B7-4E40-B31A-82B7D5423BA9}">
      <dgm:prSet/>
      <dgm:spPr/>
      <dgm:t>
        <a:bodyPr/>
        <a:lstStyle/>
        <a:p>
          <a:endParaRPr lang="en-US"/>
        </a:p>
      </dgm:t>
    </dgm:pt>
    <dgm:pt modelId="{1B2D4C34-BA0D-41BA-A19C-37DCDEB16853}">
      <dgm:prSet phldrT="[Text]" phldr="0" custT="1"/>
      <dgm:spPr/>
      <dgm:t>
        <a:bodyPr/>
        <a:lstStyle/>
        <a:p>
          <a:r>
            <a:rPr lang="en-US" sz="2000" dirty="0"/>
            <a:t>Inadequate data from manufacturers</a:t>
          </a:r>
        </a:p>
      </dgm:t>
    </dgm:pt>
    <dgm:pt modelId="{5D157FB4-1BE3-4D49-977E-E618011896A3}" type="parTrans" cxnId="{071339FF-5CEA-4EA1-81CD-5C2E18DC15B9}">
      <dgm:prSet/>
      <dgm:spPr/>
      <dgm:t>
        <a:bodyPr/>
        <a:lstStyle/>
        <a:p>
          <a:endParaRPr lang="en-US"/>
        </a:p>
      </dgm:t>
    </dgm:pt>
    <dgm:pt modelId="{F9FEB6B5-A202-443F-87E3-9F6E96EFA943}" type="sibTrans" cxnId="{071339FF-5CEA-4EA1-81CD-5C2E18DC15B9}">
      <dgm:prSet/>
      <dgm:spPr/>
      <dgm:t>
        <a:bodyPr/>
        <a:lstStyle/>
        <a:p>
          <a:endParaRPr lang="en-US"/>
        </a:p>
      </dgm:t>
    </dgm:pt>
    <dgm:pt modelId="{F8E2F2B4-0D1A-455B-8D24-67834F80DBBD}" type="pres">
      <dgm:prSet presAssocID="{2F1A2DFA-C19B-4A28-B4C9-E3BC79B4757C}" presName="linear" presStyleCnt="0">
        <dgm:presLayoutVars>
          <dgm:dir/>
          <dgm:animLvl val="lvl"/>
          <dgm:resizeHandles val="exact"/>
        </dgm:presLayoutVars>
      </dgm:prSet>
      <dgm:spPr/>
    </dgm:pt>
    <dgm:pt modelId="{A3CE9BA6-81CF-48CA-8823-A02097F5DBF0}" type="pres">
      <dgm:prSet presAssocID="{A767FB6D-4E7D-4B32-ABC8-6F21DF7ECF96}" presName="parentLin" presStyleCnt="0"/>
      <dgm:spPr/>
    </dgm:pt>
    <dgm:pt modelId="{DBD6A81E-7BED-450E-8DF1-61D5897546E2}" type="pres">
      <dgm:prSet presAssocID="{A767FB6D-4E7D-4B32-ABC8-6F21DF7ECF96}" presName="parentLeftMargin" presStyleLbl="node1" presStyleIdx="0" presStyleCnt="2"/>
      <dgm:spPr/>
    </dgm:pt>
    <dgm:pt modelId="{C06D5D00-8FAD-46B6-B2D4-8362DC8F486F}" type="pres">
      <dgm:prSet presAssocID="{A767FB6D-4E7D-4B32-ABC8-6F21DF7ECF96}" presName="parentText" presStyleLbl="node1" presStyleIdx="0" presStyleCnt="2">
        <dgm:presLayoutVars>
          <dgm:chMax val="0"/>
          <dgm:bulletEnabled val="1"/>
        </dgm:presLayoutVars>
      </dgm:prSet>
      <dgm:spPr/>
    </dgm:pt>
    <dgm:pt modelId="{BA78F557-49B5-4A21-BAB1-BE360D3A0EC2}" type="pres">
      <dgm:prSet presAssocID="{A767FB6D-4E7D-4B32-ABC8-6F21DF7ECF96}" presName="negativeSpace" presStyleCnt="0"/>
      <dgm:spPr/>
    </dgm:pt>
    <dgm:pt modelId="{B1EC20B4-F07D-443A-B11D-3048C84ACFC8}" type="pres">
      <dgm:prSet presAssocID="{A767FB6D-4E7D-4B32-ABC8-6F21DF7ECF96}" presName="childText" presStyleLbl="conFgAcc1" presStyleIdx="0" presStyleCnt="2">
        <dgm:presLayoutVars>
          <dgm:bulletEnabled val="1"/>
        </dgm:presLayoutVars>
      </dgm:prSet>
      <dgm:spPr/>
    </dgm:pt>
    <dgm:pt modelId="{90572E11-9DBC-43D8-8D7D-8B282C02D7AB}" type="pres">
      <dgm:prSet presAssocID="{6D0F08C7-0470-417F-A19A-431712608ED6}" presName="spaceBetweenRectangles" presStyleCnt="0"/>
      <dgm:spPr/>
    </dgm:pt>
    <dgm:pt modelId="{2F73B8AC-108C-422A-8FC1-316E6F69DD84}" type="pres">
      <dgm:prSet presAssocID="{14305186-510A-44B4-8821-D1426837B5FE}" presName="parentLin" presStyleCnt="0"/>
      <dgm:spPr/>
    </dgm:pt>
    <dgm:pt modelId="{329264D2-8D89-4C8F-A07F-6C08A20EC7C7}" type="pres">
      <dgm:prSet presAssocID="{14305186-510A-44B4-8821-D1426837B5FE}" presName="parentLeftMargin" presStyleLbl="node1" presStyleIdx="0" presStyleCnt="2"/>
      <dgm:spPr/>
    </dgm:pt>
    <dgm:pt modelId="{F9B1552D-AB7C-488E-91CC-00D3A083DF37}" type="pres">
      <dgm:prSet presAssocID="{14305186-510A-44B4-8821-D1426837B5FE}" presName="parentText" presStyleLbl="node1" presStyleIdx="1" presStyleCnt="2">
        <dgm:presLayoutVars>
          <dgm:chMax val="0"/>
          <dgm:bulletEnabled val="1"/>
        </dgm:presLayoutVars>
      </dgm:prSet>
      <dgm:spPr/>
    </dgm:pt>
    <dgm:pt modelId="{4A1F6997-A2E5-4F9F-873D-651DDBA78E84}" type="pres">
      <dgm:prSet presAssocID="{14305186-510A-44B4-8821-D1426837B5FE}" presName="negativeSpace" presStyleCnt="0"/>
      <dgm:spPr/>
    </dgm:pt>
    <dgm:pt modelId="{DDF3FD65-7E8E-4CE6-99A2-84729E898033}" type="pres">
      <dgm:prSet presAssocID="{14305186-510A-44B4-8821-D1426837B5FE}" presName="childText" presStyleLbl="conFgAcc1" presStyleIdx="1" presStyleCnt="2" custScaleY="100328" custLinFactNeighborX="301" custLinFactNeighborY="18660">
        <dgm:presLayoutVars>
          <dgm:bulletEnabled val="1"/>
        </dgm:presLayoutVars>
      </dgm:prSet>
      <dgm:spPr/>
    </dgm:pt>
  </dgm:ptLst>
  <dgm:cxnLst>
    <dgm:cxn modelId="{93E21F13-0ED0-431B-8835-9EE8AA34AD39}" type="presOf" srcId="{77C37FF4-9314-4DFA-8180-3CFC016A5D3C}" destId="{B1EC20B4-F07D-443A-B11D-3048C84ACFC8}" srcOrd="0" destOrd="5" presId="urn:microsoft.com/office/officeart/2005/8/layout/list1"/>
    <dgm:cxn modelId="{8438C915-2F03-44CD-B6C1-2726B7ED6E55}" type="presOf" srcId="{0B77A3F0-A9A2-4750-8D04-8555E44026EF}" destId="{DDF3FD65-7E8E-4CE6-99A2-84729E898033}" srcOrd="0" destOrd="1" presId="urn:microsoft.com/office/officeart/2005/8/layout/list1"/>
    <dgm:cxn modelId="{884C9716-C37B-45A9-BB0C-FE4ED5AFEC6A}" type="presOf" srcId="{6D43E7EB-FBCD-4FA6-B709-96E0D3C2867F}" destId="{DDF3FD65-7E8E-4CE6-99A2-84729E898033}" srcOrd="0" destOrd="4" presId="urn:microsoft.com/office/officeart/2005/8/layout/list1"/>
    <dgm:cxn modelId="{805BA319-D10D-4F8C-AD18-6D66EC045FC0}" srcId="{14305186-510A-44B4-8821-D1426837B5FE}" destId="{6D43E7EB-FBCD-4FA6-B709-96E0D3C2867F}" srcOrd="4" destOrd="0" parTransId="{9B2E9D0A-3890-4664-B3BD-AAE0BAE87473}" sibTransId="{AF733A99-438F-4CB9-8178-57BFE5E867C3}"/>
    <dgm:cxn modelId="{6ED0601C-4D1B-4320-ABAB-3372A17481D4}" type="presOf" srcId="{017928B2-1337-4184-B849-0142C78AC206}" destId="{B1EC20B4-F07D-443A-B11D-3048C84ACFC8}" srcOrd="0" destOrd="1" presId="urn:microsoft.com/office/officeart/2005/8/layout/list1"/>
    <dgm:cxn modelId="{B32DAB1D-73E8-4445-918D-45CBEA5E51E6}" type="presOf" srcId="{161EA9B3-D9FB-4BC7-8F4C-A469AAF174B3}" destId="{DDF3FD65-7E8E-4CE6-99A2-84729E898033}" srcOrd="0" destOrd="0" presId="urn:microsoft.com/office/officeart/2005/8/layout/list1"/>
    <dgm:cxn modelId="{6DFEB11F-097C-461C-804A-8438D4FE5466}" type="presOf" srcId="{2F1A2DFA-C19B-4A28-B4C9-E3BC79B4757C}" destId="{F8E2F2B4-0D1A-455B-8D24-67834F80DBBD}" srcOrd="0" destOrd="0" presId="urn:microsoft.com/office/officeart/2005/8/layout/list1"/>
    <dgm:cxn modelId="{7D32FF27-9885-4D79-8378-F3D609CF07F6}" type="presOf" srcId="{2D25DFCC-E8FA-4AA5-9B52-C1F5B447516B}" destId="{B1EC20B4-F07D-443A-B11D-3048C84ACFC8}" srcOrd="0" destOrd="0" presId="urn:microsoft.com/office/officeart/2005/8/layout/list1"/>
    <dgm:cxn modelId="{C9DF0D32-BDDE-49EC-BB38-FBCA5C7C366E}" srcId="{2F1A2DFA-C19B-4A28-B4C9-E3BC79B4757C}" destId="{A767FB6D-4E7D-4B32-ABC8-6F21DF7ECF96}" srcOrd="0" destOrd="0" parTransId="{E5D85898-2A1B-4332-9793-68BD98591A51}" sibTransId="{6D0F08C7-0470-417F-A19A-431712608ED6}"/>
    <dgm:cxn modelId="{220F5132-E339-407E-9B0A-534E0B4572B9}" type="presOf" srcId="{CC328982-5009-40D8-B005-48336AE5DAFA}" destId="{DDF3FD65-7E8E-4CE6-99A2-84729E898033}" srcOrd="0" destOrd="5" presId="urn:microsoft.com/office/officeart/2005/8/layout/list1"/>
    <dgm:cxn modelId="{A0D4ED39-F315-4526-B23E-E21699576C58}" type="presOf" srcId="{14305186-510A-44B4-8821-D1426837B5FE}" destId="{329264D2-8D89-4C8F-A07F-6C08A20EC7C7}" srcOrd="0" destOrd="0" presId="urn:microsoft.com/office/officeart/2005/8/layout/list1"/>
    <dgm:cxn modelId="{D42D0D3D-05FB-4E49-85E9-176056FD794F}" srcId="{2F1A2DFA-C19B-4A28-B4C9-E3BC79B4757C}" destId="{14305186-510A-44B4-8821-D1426837B5FE}" srcOrd="1" destOrd="0" parTransId="{F096BB75-6B77-4397-ACD7-0709B26E08F0}" sibTransId="{2AA9F4C0-064E-4621-9222-81CECBD7221D}"/>
    <dgm:cxn modelId="{3DDE965F-8267-4EDE-8F92-652CD7986626}" type="presOf" srcId="{A767FB6D-4E7D-4B32-ABC8-6F21DF7ECF96}" destId="{C06D5D00-8FAD-46B6-B2D4-8362DC8F486F}" srcOrd="1" destOrd="0" presId="urn:microsoft.com/office/officeart/2005/8/layout/list1"/>
    <dgm:cxn modelId="{7C15B85F-F61C-41E4-AA63-CA64FA56B579}" type="presOf" srcId="{1B2D4C34-BA0D-41BA-A19C-37DCDEB16853}" destId="{B1EC20B4-F07D-443A-B11D-3048C84ACFC8}" srcOrd="0" destOrd="4" presId="urn:microsoft.com/office/officeart/2005/8/layout/list1"/>
    <dgm:cxn modelId="{8E019563-D1B7-4E40-B31A-82B7D5423BA9}" srcId="{A767FB6D-4E7D-4B32-ABC8-6F21DF7ECF96}" destId="{77C37FF4-9314-4DFA-8180-3CFC016A5D3C}" srcOrd="5" destOrd="0" parTransId="{F4E0A963-D644-4937-8A68-AB3729D89C7E}" sibTransId="{8F9B1E00-868A-49BD-91BD-E97324BA6FF7}"/>
    <dgm:cxn modelId="{6C102968-DFB0-480D-99DA-F8EA30E54B82}" srcId="{A767FB6D-4E7D-4B32-ABC8-6F21DF7ECF96}" destId="{BADF89F8-729D-4DBB-A913-CF95853A0130}" srcOrd="3" destOrd="0" parTransId="{22BBF2DA-E740-41CB-BB21-F954080B1538}" sibTransId="{90627EDF-73E5-4145-B83B-EB972F2B3332}"/>
    <dgm:cxn modelId="{9B19604B-6AD8-43AF-9C96-75A57AB6F305}" type="presOf" srcId="{F360D90E-1E80-43F1-8B63-9A7A90DE3B48}" destId="{B1EC20B4-F07D-443A-B11D-3048C84ACFC8}" srcOrd="0" destOrd="2" presId="urn:microsoft.com/office/officeart/2005/8/layout/list1"/>
    <dgm:cxn modelId="{C8F8474E-4FB9-496C-9417-C93C0E9A1549}" srcId="{A767FB6D-4E7D-4B32-ABC8-6F21DF7ECF96}" destId="{2D25DFCC-E8FA-4AA5-9B52-C1F5B447516B}" srcOrd="0" destOrd="0" parTransId="{67D87C53-645E-4AD8-834D-089D72CEBCD3}" sibTransId="{824E975A-AF39-407E-AB5A-060C2618EE1A}"/>
    <dgm:cxn modelId="{D30A8753-1292-4B14-9653-01C8ED44F0B7}" srcId="{14305186-510A-44B4-8821-D1426837B5FE}" destId="{3647E04E-3D78-40D5-A016-4E77BFF69234}" srcOrd="6" destOrd="0" parTransId="{AD43107F-51E3-4B9B-9B64-E167C95A9A74}" sibTransId="{C9F9AFE0-0D88-4558-908B-97151FF2C2C6}"/>
    <dgm:cxn modelId="{74D2BF59-086A-4001-BF70-8E27AA14F5AB}" srcId="{A767FB6D-4E7D-4B32-ABC8-6F21DF7ECF96}" destId="{017928B2-1337-4184-B849-0142C78AC206}" srcOrd="1" destOrd="0" parTransId="{E60460F8-40D8-4343-B5B9-57AB8CAC1F6A}" sibTransId="{D6FCF7F1-6754-4606-97E0-93C150F8B76A}"/>
    <dgm:cxn modelId="{5E85D37D-9B54-4FF6-8B50-9D4B301BED3C}" type="presOf" srcId="{14305186-510A-44B4-8821-D1426837B5FE}" destId="{F9B1552D-AB7C-488E-91CC-00D3A083DF37}" srcOrd="1" destOrd="0" presId="urn:microsoft.com/office/officeart/2005/8/layout/list1"/>
    <dgm:cxn modelId="{5F00D9A0-2D89-4BC4-91CF-7EE19739274C}" type="presOf" srcId="{A767FB6D-4E7D-4B32-ABC8-6F21DF7ECF96}" destId="{DBD6A81E-7BED-450E-8DF1-61D5897546E2}" srcOrd="0" destOrd="0" presId="urn:microsoft.com/office/officeart/2005/8/layout/list1"/>
    <dgm:cxn modelId="{CC6CDAB7-C535-4888-BD1B-5786336DAA70}" srcId="{14305186-510A-44B4-8821-D1426837B5FE}" destId="{6339BB46-FD45-4538-AF43-B827353597D2}" srcOrd="2" destOrd="0" parTransId="{B84C231C-6D6D-474C-BDD6-76105BF5C32E}" sibTransId="{AF7A0EBA-EC6C-49BE-BCE1-C551421CD3C5}"/>
    <dgm:cxn modelId="{F4A3D8B8-669B-4E99-A9A9-BFF256EBF4DE}" type="presOf" srcId="{3647E04E-3D78-40D5-A016-4E77BFF69234}" destId="{DDF3FD65-7E8E-4CE6-99A2-84729E898033}" srcOrd="0" destOrd="6" presId="urn:microsoft.com/office/officeart/2005/8/layout/list1"/>
    <dgm:cxn modelId="{9489E9BE-2438-4D19-9965-A00195496D92}" srcId="{14305186-510A-44B4-8821-D1426837B5FE}" destId="{2EBA4E0F-66B1-44DC-9508-DF1B90439185}" srcOrd="3" destOrd="0" parTransId="{5F8C3B76-EA63-4D07-BA4F-713E5401C15A}" sibTransId="{80B3EE15-4835-4361-A9CC-9C6725D2E8DB}"/>
    <dgm:cxn modelId="{944B53D2-61B6-4EB1-9557-2946C5B17E17}" srcId="{A767FB6D-4E7D-4B32-ABC8-6F21DF7ECF96}" destId="{F360D90E-1E80-43F1-8B63-9A7A90DE3B48}" srcOrd="2" destOrd="0" parTransId="{A785F1FA-13F1-4235-BB79-ACA8C7C5767C}" sibTransId="{380C0469-6AB9-48C5-978E-6794470E8A08}"/>
    <dgm:cxn modelId="{B98E57D2-F387-4076-874C-C7A6279448A3}" srcId="{14305186-510A-44B4-8821-D1426837B5FE}" destId="{CC328982-5009-40D8-B005-48336AE5DAFA}" srcOrd="5" destOrd="0" parTransId="{C7060541-5C11-467B-A863-FCA845A9E943}" sibTransId="{CF2F436E-F613-4DF8-BD75-6B4BABAFD5C0}"/>
    <dgm:cxn modelId="{3F4400D4-3059-414D-8ED2-03B781B8C4B3}" srcId="{14305186-510A-44B4-8821-D1426837B5FE}" destId="{161EA9B3-D9FB-4BC7-8F4C-A469AAF174B3}" srcOrd="0" destOrd="0" parTransId="{E0FFF5B3-8254-4BEC-8999-4EB89237C675}" sibTransId="{77266BBA-08AC-4FE2-81C5-1B1046E7619B}"/>
    <dgm:cxn modelId="{C4EB39DC-C905-4B51-8F62-20AF0FBC5314}" type="presOf" srcId="{6339BB46-FD45-4538-AF43-B827353597D2}" destId="{DDF3FD65-7E8E-4CE6-99A2-84729E898033}" srcOrd="0" destOrd="2" presId="urn:microsoft.com/office/officeart/2005/8/layout/list1"/>
    <dgm:cxn modelId="{34DB18DD-F8A4-4F25-A6A4-D2BC309ED50E}" type="presOf" srcId="{2EBA4E0F-66B1-44DC-9508-DF1B90439185}" destId="{DDF3FD65-7E8E-4CE6-99A2-84729E898033}" srcOrd="0" destOrd="3" presId="urn:microsoft.com/office/officeart/2005/8/layout/list1"/>
    <dgm:cxn modelId="{1540A9DF-A1A1-49C1-B85A-1BFE1074DAB9}" srcId="{14305186-510A-44B4-8821-D1426837B5FE}" destId="{0B77A3F0-A9A2-4750-8D04-8555E44026EF}" srcOrd="1" destOrd="0" parTransId="{5792A4A6-E7F6-45D1-ADC6-193725537F43}" sibTransId="{02F5B9B5-D753-4535-8411-60D8115FF3DF}"/>
    <dgm:cxn modelId="{E73AE5F0-7729-4C2F-A5BE-A8F0067A4F8F}" type="presOf" srcId="{BADF89F8-729D-4DBB-A913-CF95853A0130}" destId="{B1EC20B4-F07D-443A-B11D-3048C84ACFC8}" srcOrd="0" destOrd="3" presId="urn:microsoft.com/office/officeart/2005/8/layout/list1"/>
    <dgm:cxn modelId="{071339FF-5CEA-4EA1-81CD-5C2E18DC15B9}" srcId="{A767FB6D-4E7D-4B32-ABC8-6F21DF7ECF96}" destId="{1B2D4C34-BA0D-41BA-A19C-37DCDEB16853}" srcOrd="4" destOrd="0" parTransId="{5D157FB4-1BE3-4D49-977E-E618011896A3}" sibTransId="{F9FEB6B5-A202-443F-87E3-9F6E96EFA943}"/>
    <dgm:cxn modelId="{41267E61-6649-4C1E-AF1F-7983D72D7C57}" type="presParOf" srcId="{F8E2F2B4-0D1A-455B-8D24-67834F80DBBD}" destId="{A3CE9BA6-81CF-48CA-8823-A02097F5DBF0}" srcOrd="0" destOrd="0" presId="urn:microsoft.com/office/officeart/2005/8/layout/list1"/>
    <dgm:cxn modelId="{CBBB777B-A28E-4BA6-9501-D6DB4B91520C}" type="presParOf" srcId="{A3CE9BA6-81CF-48CA-8823-A02097F5DBF0}" destId="{DBD6A81E-7BED-450E-8DF1-61D5897546E2}" srcOrd="0" destOrd="0" presId="urn:microsoft.com/office/officeart/2005/8/layout/list1"/>
    <dgm:cxn modelId="{9C34C856-E1A9-408F-A84C-D73C2401A6C6}" type="presParOf" srcId="{A3CE9BA6-81CF-48CA-8823-A02097F5DBF0}" destId="{C06D5D00-8FAD-46B6-B2D4-8362DC8F486F}" srcOrd="1" destOrd="0" presId="urn:microsoft.com/office/officeart/2005/8/layout/list1"/>
    <dgm:cxn modelId="{438F8E58-F030-425D-94E0-470B574C6C5E}" type="presParOf" srcId="{F8E2F2B4-0D1A-455B-8D24-67834F80DBBD}" destId="{BA78F557-49B5-4A21-BAB1-BE360D3A0EC2}" srcOrd="1" destOrd="0" presId="urn:microsoft.com/office/officeart/2005/8/layout/list1"/>
    <dgm:cxn modelId="{47BCA9A4-A965-458B-B538-AC6DB9829810}" type="presParOf" srcId="{F8E2F2B4-0D1A-455B-8D24-67834F80DBBD}" destId="{B1EC20B4-F07D-443A-B11D-3048C84ACFC8}" srcOrd="2" destOrd="0" presId="urn:microsoft.com/office/officeart/2005/8/layout/list1"/>
    <dgm:cxn modelId="{BEC3B4E0-339B-4E65-A680-993DB1C1D819}" type="presParOf" srcId="{F8E2F2B4-0D1A-455B-8D24-67834F80DBBD}" destId="{90572E11-9DBC-43D8-8D7D-8B282C02D7AB}" srcOrd="3" destOrd="0" presId="urn:microsoft.com/office/officeart/2005/8/layout/list1"/>
    <dgm:cxn modelId="{30912864-00DF-4C01-83BE-4C51715CB474}" type="presParOf" srcId="{F8E2F2B4-0D1A-455B-8D24-67834F80DBBD}" destId="{2F73B8AC-108C-422A-8FC1-316E6F69DD84}" srcOrd="4" destOrd="0" presId="urn:microsoft.com/office/officeart/2005/8/layout/list1"/>
    <dgm:cxn modelId="{EDF1F8A7-B112-4953-BCA0-662F8FB1BF73}" type="presParOf" srcId="{2F73B8AC-108C-422A-8FC1-316E6F69DD84}" destId="{329264D2-8D89-4C8F-A07F-6C08A20EC7C7}" srcOrd="0" destOrd="0" presId="urn:microsoft.com/office/officeart/2005/8/layout/list1"/>
    <dgm:cxn modelId="{FDC815F9-4BC0-4001-8C9D-095743EA1F1E}" type="presParOf" srcId="{2F73B8AC-108C-422A-8FC1-316E6F69DD84}" destId="{F9B1552D-AB7C-488E-91CC-00D3A083DF37}" srcOrd="1" destOrd="0" presId="urn:microsoft.com/office/officeart/2005/8/layout/list1"/>
    <dgm:cxn modelId="{D7E13069-2E75-472D-89BE-3D223A40AE7A}" type="presParOf" srcId="{F8E2F2B4-0D1A-455B-8D24-67834F80DBBD}" destId="{4A1F6997-A2E5-4F9F-873D-651DDBA78E84}" srcOrd="5" destOrd="0" presId="urn:microsoft.com/office/officeart/2005/8/layout/list1"/>
    <dgm:cxn modelId="{724F8CC1-96C9-469C-B9C2-7C7E27322968}" type="presParOf" srcId="{F8E2F2B4-0D1A-455B-8D24-67834F80DBBD}" destId="{DDF3FD65-7E8E-4CE6-99A2-84729E898033}"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6518F8-D013-40A9-9BBC-9940F1A677B5}">
      <dsp:nvSpPr>
        <dsp:cNvPr id="0" name=""/>
        <dsp:cNvSpPr/>
      </dsp:nvSpPr>
      <dsp:spPr>
        <a:xfrm>
          <a:off x="3035" y="1496297"/>
          <a:ext cx="4690665" cy="1876266"/>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41275" rIns="0" bIns="41275" numCol="1" spcCol="1270" anchor="ctr" anchorCtr="0">
          <a:noAutofit/>
        </a:bodyPr>
        <a:lstStyle/>
        <a:p>
          <a:pPr marL="0" lvl="0" indent="0" algn="ctr" defTabSz="2889250">
            <a:lnSpc>
              <a:spcPct val="90000"/>
            </a:lnSpc>
            <a:spcBef>
              <a:spcPct val="0"/>
            </a:spcBef>
            <a:spcAft>
              <a:spcPct val="35000"/>
            </a:spcAft>
            <a:buNone/>
          </a:pPr>
          <a:r>
            <a:rPr lang="en-US" sz="6500" b="0" kern="1200" dirty="0"/>
            <a:t>Project</a:t>
          </a:r>
          <a:endParaRPr lang="en-US" sz="6500" kern="1200" dirty="0"/>
        </a:p>
      </dsp:txBody>
      <dsp:txXfrm>
        <a:off x="941168" y="1496297"/>
        <a:ext cx="2814399" cy="1876266"/>
      </dsp:txXfrm>
    </dsp:sp>
    <dsp:sp modelId="{195DB7A3-A27D-4F26-9CED-DD1A38FCFD30}">
      <dsp:nvSpPr>
        <dsp:cNvPr id="0" name=""/>
        <dsp:cNvSpPr/>
      </dsp:nvSpPr>
      <dsp:spPr>
        <a:xfrm>
          <a:off x="4083914" y="1655780"/>
          <a:ext cx="3893252" cy="1557300"/>
        </a:xfrm>
        <a:prstGeom prst="chevron">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35560" rIns="0" bIns="35560" numCol="1" spcCol="1270" anchor="ctr" anchorCtr="0">
          <a:noAutofit/>
        </a:bodyPr>
        <a:lstStyle/>
        <a:p>
          <a:pPr marL="0" lvl="0" indent="0" algn="ctr" defTabSz="2489200">
            <a:lnSpc>
              <a:spcPct val="90000"/>
            </a:lnSpc>
            <a:spcBef>
              <a:spcPct val="0"/>
            </a:spcBef>
            <a:spcAft>
              <a:spcPct val="35000"/>
            </a:spcAft>
            <a:buNone/>
          </a:pPr>
          <a:r>
            <a:rPr lang="en-US" sz="5600" b="0" kern="1200"/>
            <a:t>Phase 1</a:t>
          </a:r>
          <a:endParaRPr lang="en-US" sz="5600" kern="1200"/>
        </a:p>
      </dsp:txBody>
      <dsp:txXfrm>
        <a:off x="4862564" y="1655780"/>
        <a:ext cx="2335952" cy="1557300"/>
      </dsp:txXfrm>
    </dsp:sp>
    <dsp:sp modelId="{838B828C-677C-4F1C-AB5A-51E8EA5A99FB}">
      <dsp:nvSpPr>
        <dsp:cNvPr id="0" name=""/>
        <dsp:cNvSpPr/>
      </dsp:nvSpPr>
      <dsp:spPr>
        <a:xfrm>
          <a:off x="7432111" y="1655780"/>
          <a:ext cx="3893252" cy="1557300"/>
        </a:xfrm>
        <a:prstGeom prst="chevron">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35560" rIns="0" bIns="35560" numCol="1" spcCol="1270" anchor="ctr" anchorCtr="0">
          <a:noAutofit/>
        </a:bodyPr>
        <a:lstStyle/>
        <a:p>
          <a:pPr marL="0" lvl="0" indent="0" algn="ctr" defTabSz="2489200">
            <a:lnSpc>
              <a:spcPct val="90000"/>
            </a:lnSpc>
            <a:spcBef>
              <a:spcPct val="0"/>
            </a:spcBef>
            <a:spcAft>
              <a:spcPct val="35000"/>
            </a:spcAft>
            <a:buNone/>
          </a:pPr>
          <a:r>
            <a:rPr lang="en-US" sz="5600" b="0" kern="1200"/>
            <a:t>Phase 2</a:t>
          </a:r>
          <a:endParaRPr lang="en-US" sz="5600" kern="1200"/>
        </a:p>
      </dsp:txBody>
      <dsp:txXfrm>
        <a:off x="8210761" y="1655780"/>
        <a:ext cx="2335952" cy="15573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EC20B4-F07D-443A-B11D-3048C84ACFC8}">
      <dsp:nvSpPr>
        <dsp:cNvPr id="0" name=""/>
        <dsp:cNvSpPr/>
      </dsp:nvSpPr>
      <dsp:spPr>
        <a:xfrm>
          <a:off x="0" y="212088"/>
          <a:ext cx="11829974" cy="2305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8137" tIns="249936" rIns="918137"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Low compliance rates &amp; challenges with monitoring, verification, and enforcement </a:t>
          </a:r>
        </a:p>
        <a:p>
          <a:pPr marL="228600" lvl="1" indent="-228600" algn="l" defTabSz="889000">
            <a:lnSpc>
              <a:spcPct val="90000"/>
            </a:lnSpc>
            <a:spcBef>
              <a:spcPct val="0"/>
            </a:spcBef>
            <a:spcAft>
              <a:spcPct val="15000"/>
            </a:spcAft>
            <a:buChar char="•"/>
          </a:pPr>
          <a:r>
            <a:rPr lang="en-US" sz="2000" kern="1200" dirty="0"/>
            <a:t>Issues with coordination between governments and manufacturers </a:t>
          </a:r>
        </a:p>
        <a:p>
          <a:pPr marL="228600" lvl="1" indent="-228600" algn="l" defTabSz="889000">
            <a:lnSpc>
              <a:spcPct val="90000"/>
            </a:lnSpc>
            <a:spcBef>
              <a:spcPct val="0"/>
            </a:spcBef>
            <a:spcAft>
              <a:spcPct val="15000"/>
            </a:spcAft>
            <a:buChar char="•"/>
          </a:pPr>
          <a:r>
            <a:rPr lang="en-US" sz="2000" kern="1200" dirty="0"/>
            <a:t>Lack of testing facilities</a:t>
          </a:r>
        </a:p>
        <a:p>
          <a:pPr marL="228600" lvl="1" indent="-228600" algn="l" defTabSz="889000">
            <a:lnSpc>
              <a:spcPct val="90000"/>
            </a:lnSpc>
            <a:spcBef>
              <a:spcPct val="0"/>
            </a:spcBef>
            <a:spcAft>
              <a:spcPct val="15000"/>
            </a:spcAft>
            <a:buChar char="•"/>
          </a:pPr>
          <a:r>
            <a:rPr lang="en-US" sz="2000" kern="1200" dirty="0"/>
            <a:t>Limited resources</a:t>
          </a:r>
        </a:p>
        <a:p>
          <a:pPr marL="228600" lvl="1" indent="-228600" algn="l" defTabSz="889000">
            <a:lnSpc>
              <a:spcPct val="90000"/>
            </a:lnSpc>
            <a:spcBef>
              <a:spcPct val="0"/>
            </a:spcBef>
            <a:spcAft>
              <a:spcPct val="15000"/>
            </a:spcAft>
            <a:buChar char="•"/>
          </a:pPr>
          <a:r>
            <a:rPr lang="en-US" sz="2000" kern="1200" dirty="0"/>
            <a:t>Inadequate data from manufacturers</a:t>
          </a:r>
        </a:p>
        <a:p>
          <a:pPr marL="228600" lvl="1" indent="-228600" algn="l" defTabSz="889000">
            <a:lnSpc>
              <a:spcPct val="90000"/>
            </a:lnSpc>
            <a:spcBef>
              <a:spcPct val="0"/>
            </a:spcBef>
            <a:spcAft>
              <a:spcPct val="15000"/>
            </a:spcAft>
            <a:buChar char="•"/>
          </a:pPr>
          <a:r>
            <a:rPr lang="en-US" sz="2000" kern="1200" dirty="0"/>
            <a:t>Lack of public awareness</a:t>
          </a:r>
        </a:p>
      </dsp:txBody>
      <dsp:txXfrm>
        <a:off x="0" y="212088"/>
        <a:ext cx="11829974" cy="2305800"/>
      </dsp:txXfrm>
    </dsp:sp>
    <dsp:sp modelId="{C06D5D00-8FAD-46B6-B2D4-8362DC8F486F}">
      <dsp:nvSpPr>
        <dsp:cNvPr id="0" name=""/>
        <dsp:cNvSpPr/>
      </dsp:nvSpPr>
      <dsp:spPr>
        <a:xfrm>
          <a:off x="591498" y="34968"/>
          <a:ext cx="8280981" cy="3542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001" tIns="0" rIns="313001" bIns="0" numCol="1" spcCol="1270" anchor="ctr" anchorCtr="0">
          <a:noAutofit/>
        </a:bodyPr>
        <a:lstStyle/>
        <a:p>
          <a:pPr marL="0" lvl="0" indent="0" algn="l" defTabSz="1066800">
            <a:lnSpc>
              <a:spcPct val="90000"/>
            </a:lnSpc>
            <a:spcBef>
              <a:spcPct val="0"/>
            </a:spcBef>
            <a:spcAft>
              <a:spcPct val="35000"/>
            </a:spcAft>
            <a:buNone/>
          </a:pPr>
          <a:r>
            <a:rPr lang="en-US" sz="2400" b="1" kern="1200" dirty="0"/>
            <a:t>Challenges</a:t>
          </a:r>
        </a:p>
      </dsp:txBody>
      <dsp:txXfrm>
        <a:off x="608791" y="52261"/>
        <a:ext cx="8246395" cy="319654"/>
      </dsp:txXfrm>
    </dsp:sp>
    <dsp:sp modelId="{DDF3FD65-7E8E-4CE6-99A2-84729E898033}">
      <dsp:nvSpPr>
        <dsp:cNvPr id="0" name=""/>
        <dsp:cNvSpPr/>
      </dsp:nvSpPr>
      <dsp:spPr>
        <a:xfrm>
          <a:off x="0" y="2792858"/>
          <a:ext cx="11829974" cy="265467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8137" tIns="249936" rIns="918137"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Cross-sectoral stakeholder engagement</a:t>
          </a:r>
        </a:p>
        <a:p>
          <a:pPr marL="228600" lvl="1" indent="-228600" algn="l" defTabSz="889000">
            <a:lnSpc>
              <a:spcPct val="90000"/>
            </a:lnSpc>
            <a:spcBef>
              <a:spcPct val="0"/>
            </a:spcBef>
            <a:spcAft>
              <a:spcPct val="15000"/>
            </a:spcAft>
            <a:buChar char="•"/>
          </a:pPr>
          <a:r>
            <a:rPr lang="en-GB" sz="2000" kern="1200" dirty="0"/>
            <a:t>Strengthen regional collaboration, harmonization, and knowledge exchange</a:t>
          </a:r>
          <a:r>
            <a:rPr lang="en-US" sz="2000" kern="1200" dirty="0"/>
            <a:t> </a:t>
          </a:r>
        </a:p>
        <a:p>
          <a:pPr marL="228600" lvl="1" indent="-228600" algn="l" defTabSz="889000">
            <a:lnSpc>
              <a:spcPct val="90000"/>
            </a:lnSpc>
            <a:spcBef>
              <a:spcPct val="0"/>
            </a:spcBef>
            <a:spcAft>
              <a:spcPct val="15000"/>
            </a:spcAft>
            <a:buChar char="•"/>
          </a:pPr>
          <a:r>
            <a:rPr lang="en-US" sz="2000" kern="1200" dirty="0"/>
            <a:t>Financial and non-financial incentives</a:t>
          </a:r>
        </a:p>
        <a:p>
          <a:pPr marL="228600" lvl="1" indent="-228600" algn="l" defTabSz="889000">
            <a:lnSpc>
              <a:spcPct val="90000"/>
            </a:lnSpc>
            <a:spcBef>
              <a:spcPct val="0"/>
            </a:spcBef>
            <a:spcAft>
              <a:spcPct val="15000"/>
            </a:spcAft>
            <a:buChar char="•"/>
          </a:pPr>
          <a:r>
            <a:rPr lang="en-US" sz="2000" kern="1200" dirty="0"/>
            <a:t>Clear communication on compliance pathways</a:t>
          </a:r>
        </a:p>
        <a:p>
          <a:pPr marL="228600" lvl="1" indent="-228600" algn="l" defTabSz="889000">
            <a:lnSpc>
              <a:spcPct val="90000"/>
            </a:lnSpc>
            <a:spcBef>
              <a:spcPct val="0"/>
            </a:spcBef>
            <a:spcAft>
              <a:spcPct val="15000"/>
            </a:spcAft>
            <a:buChar char="•"/>
          </a:pPr>
          <a:r>
            <a:rPr lang="en-US" sz="2000" kern="1200" dirty="0"/>
            <a:t>Data-driven revision cycles</a:t>
          </a:r>
        </a:p>
        <a:p>
          <a:pPr marL="228600" lvl="1" indent="-228600" algn="l" defTabSz="889000">
            <a:lnSpc>
              <a:spcPct val="90000"/>
            </a:lnSpc>
            <a:spcBef>
              <a:spcPct val="0"/>
            </a:spcBef>
            <a:spcAft>
              <a:spcPct val="15000"/>
            </a:spcAft>
            <a:buChar char="•"/>
          </a:pPr>
          <a:r>
            <a:rPr lang="en-GB" sz="2000" kern="1200" dirty="0"/>
            <a:t>Enhance institutional and technical capacity</a:t>
          </a:r>
          <a:r>
            <a:rPr lang="en-US" sz="2000" kern="1200" dirty="0"/>
            <a:t> / Capacity building</a:t>
          </a:r>
        </a:p>
        <a:p>
          <a:pPr marL="228600" lvl="1" indent="-228600" algn="l" defTabSz="889000">
            <a:lnSpc>
              <a:spcPct val="90000"/>
            </a:lnSpc>
            <a:spcBef>
              <a:spcPct val="0"/>
            </a:spcBef>
            <a:spcAft>
              <a:spcPct val="15000"/>
            </a:spcAft>
            <a:buChar char="•"/>
          </a:pPr>
          <a:r>
            <a:rPr lang="en-US" sz="2000" kern="1200" dirty="0"/>
            <a:t>Integrate MEPS into greater domestic energy policy strategies </a:t>
          </a:r>
        </a:p>
      </dsp:txBody>
      <dsp:txXfrm>
        <a:off x="0" y="2792858"/>
        <a:ext cx="11829974" cy="2654678"/>
      </dsp:txXfrm>
    </dsp:sp>
    <dsp:sp modelId="{F9B1552D-AB7C-488E-91CC-00D3A083DF37}">
      <dsp:nvSpPr>
        <dsp:cNvPr id="0" name=""/>
        <dsp:cNvSpPr/>
      </dsp:nvSpPr>
      <dsp:spPr>
        <a:xfrm>
          <a:off x="591498" y="2582688"/>
          <a:ext cx="8280981" cy="3542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001" tIns="0" rIns="313001" bIns="0" numCol="1" spcCol="1270" anchor="ctr" anchorCtr="0">
          <a:noAutofit/>
        </a:bodyPr>
        <a:lstStyle/>
        <a:p>
          <a:pPr marL="0" lvl="0" indent="0" algn="l" defTabSz="1066800">
            <a:lnSpc>
              <a:spcPct val="90000"/>
            </a:lnSpc>
            <a:spcBef>
              <a:spcPct val="0"/>
            </a:spcBef>
            <a:spcAft>
              <a:spcPct val="35000"/>
            </a:spcAft>
            <a:buNone/>
          </a:pPr>
          <a:r>
            <a:rPr lang="en-US" sz="2400" b="1" kern="1200" dirty="0"/>
            <a:t>Solutions</a:t>
          </a:r>
        </a:p>
      </dsp:txBody>
      <dsp:txXfrm>
        <a:off x="608791" y="2599981"/>
        <a:ext cx="8246395" cy="319654"/>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31A0A35-26BF-1CD7-F15A-9A07E5D01876}"/>
              </a:ext>
            </a:extLst>
          </p:cNvPr>
          <p:cNvSpPr>
            <a:spLocks noGrp="1"/>
          </p:cNvSpPr>
          <p:nvPr>
            <p:ph type="hdr" sz="quarter"/>
          </p:nvPr>
        </p:nvSpPr>
        <p:spPr>
          <a:xfrm>
            <a:off x="0" y="2"/>
            <a:ext cx="2918831" cy="495029"/>
          </a:xfrm>
          <a:prstGeom prst="rect">
            <a:avLst/>
          </a:prstGeom>
        </p:spPr>
        <p:txBody>
          <a:bodyPr vert="horz" lIns="93287" tIns="46644" rIns="93287" bIns="46644" rtlCol="0"/>
          <a:lstStyle>
            <a:lvl1pPr algn="l">
              <a:defRPr sz="1200"/>
            </a:lvl1pPr>
          </a:lstStyle>
          <a:p>
            <a:endParaRPr lang="en-US"/>
          </a:p>
        </p:txBody>
      </p:sp>
      <p:sp>
        <p:nvSpPr>
          <p:cNvPr id="3" name="Date Placeholder 2">
            <a:extLst>
              <a:ext uri="{FF2B5EF4-FFF2-40B4-BE49-F238E27FC236}">
                <a16:creationId xmlns:a16="http://schemas.microsoft.com/office/drawing/2014/main" id="{DDABB6E2-6A51-B0F8-99FD-A404EDD760CA}"/>
              </a:ext>
            </a:extLst>
          </p:cNvPr>
          <p:cNvSpPr>
            <a:spLocks noGrp="1"/>
          </p:cNvSpPr>
          <p:nvPr>
            <p:ph type="dt" sz="quarter" idx="1"/>
          </p:nvPr>
        </p:nvSpPr>
        <p:spPr>
          <a:xfrm>
            <a:off x="3815374" y="2"/>
            <a:ext cx="2918831" cy="495029"/>
          </a:xfrm>
          <a:prstGeom prst="rect">
            <a:avLst/>
          </a:prstGeom>
        </p:spPr>
        <p:txBody>
          <a:bodyPr vert="horz" lIns="93287" tIns="46644" rIns="93287" bIns="46644" rtlCol="0"/>
          <a:lstStyle>
            <a:lvl1pPr algn="r">
              <a:defRPr sz="1200"/>
            </a:lvl1pPr>
          </a:lstStyle>
          <a:p>
            <a:fld id="{2C7A576F-5313-4BCF-80FC-B2445804680E}" type="datetimeFigureOut">
              <a:rPr lang="en-US" smtClean="0"/>
              <a:t>11/18/2025</a:t>
            </a:fld>
            <a:endParaRPr lang="en-US"/>
          </a:p>
        </p:txBody>
      </p:sp>
      <p:sp>
        <p:nvSpPr>
          <p:cNvPr id="4" name="Footer Placeholder 3">
            <a:extLst>
              <a:ext uri="{FF2B5EF4-FFF2-40B4-BE49-F238E27FC236}">
                <a16:creationId xmlns:a16="http://schemas.microsoft.com/office/drawing/2014/main" id="{37AB47E5-B913-8FD6-D8AC-757E14BFD70A}"/>
              </a:ext>
            </a:extLst>
          </p:cNvPr>
          <p:cNvSpPr>
            <a:spLocks noGrp="1"/>
          </p:cNvSpPr>
          <p:nvPr>
            <p:ph type="ftr" sz="quarter" idx="2"/>
          </p:nvPr>
        </p:nvSpPr>
        <p:spPr>
          <a:xfrm>
            <a:off x="0" y="9371288"/>
            <a:ext cx="2918831" cy="495028"/>
          </a:xfrm>
          <a:prstGeom prst="rect">
            <a:avLst/>
          </a:prstGeom>
        </p:spPr>
        <p:txBody>
          <a:bodyPr vert="horz" lIns="93287" tIns="46644" rIns="93287" bIns="46644"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2678612-9119-6D98-91AA-36C540136DB9}"/>
              </a:ext>
            </a:extLst>
          </p:cNvPr>
          <p:cNvSpPr>
            <a:spLocks noGrp="1"/>
          </p:cNvSpPr>
          <p:nvPr>
            <p:ph type="sldNum" sz="quarter" idx="3"/>
          </p:nvPr>
        </p:nvSpPr>
        <p:spPr>
          <a:xfrm>
            <a:off x="3815374" y="9371288"/>
            <a:ext cx="2918831" cy="495028"/>
          </a:xfrm>
          <a:prstGeom prst="rect">
            <a:avLst/>
          </a:prstGeom>
        </p:spPr>
        <p:txBody>
          <a:bodyPr vert="horz" lIns="93287" tIns="46644" rIns="93287" bIns="46644" rtlCol="0" anchor="b"/>
          <a:lstStyle>
            <a:lvl1pPr algn="r">
              <a:defRPr sz="1200"/>
            </a:lvl1pPr>
          </a:lstStyle>
          <a:p>
            <a:fld id="{214DE5D9-CF95-4022-92FB-F6715FFE829C}" type="slidenum">
              <a:rPr lang="en-US" smtClean="0"/>
              <a:t>‹#›</a:t>
            </a:fld>
            <a:endParaRPr lang="en-US"/>
          </a:p>
        </p:txBody>
      </p:sp>
    </p:spTree>
    <p:extLst>
      <p:ext uri="{BB962C8B-B14F-4D97-AF65-F5344CB8AC3E}">
        <p14:creationId xmlns:p14="http://schemas.microsoft.com/office/powerpoint/2010/main" val="21057900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18831" cy="495029"/>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idx="1"/>
          </p:nvPr>
        </p:nvSpPr>
        <p:spPr>
          <a:xfrm>
            <a:off x="3815374" y="2"/>
            <a:ext cx="2918831" cy="495029"/>
          </a:xfrm>
          <a:prstGeom prst="rect">
            <a:avLst/>
          </a:prstGeom>
        </p:spPr>
        <p:txBody>
          <a:bodyPr vert="horz" lIns="93287" tIns="46644" rIns="93287" bIns="46644" rtlCol="0"/>
          <a:lstStyle>
            <a:lvl1pPr algn="r">
              <a:defRPr sz="1200"/>
            </a:lvl1pPr>
          </a:lstStyle>
          <a:p>
            <a:fld id="{2B02A7D1-147F-433A-9DC9-9A5ACAB3397C}" type="datetimeFigureOut">
              <a:rPr lang="en-US" smtClean="0"/>
              <a:t>11/18/2025</a:t>
            </a:fld>
            <a:endParaRPr lang="en-US"/>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3287" tIns="46644" rIns="93287" bIns="46644" rtlCol="0" anchor="ctr"/>
          <a:lstStyle/>
          <a:p>
            <a:endParaRPr lang="en-US"/>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3287" tIns="46644" rIns="93287" bIns="466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288"/>
            <a:ext cx="2918831" cy="495028"/>
          </a:xfrm>
          <a:prstGeom prst="rect">
            <a:avLst/>
          </a:prstGeom>
        </p:spPr>
        <p:txBody>
          <a:bodyPr vert="horz" lIns="93287" tIns="46644" rIns="93287" bIns="46644" rtlCol="0" anchor="b"/>
          <a:lstStyle>
            <a:lvl1pPr algn="l">
              <a:defRPr sz="1200"/>
            </a:lvl1pPr>
          </a:lstStyle>
          <a:p>
            <a:endParaRPr lang="en-US"/>
          </a:p>
        </p:txBody>
      </p:sp>
      <p:sp>
        <p:nvSpPr>
          <p:cNvPr id="7" name="Slide Number Placeholder 6"/>
          <p:cNvSpPr>
            <a:spLocks noGrp="1"/>
          </p:cNvSpPr>
          <p:nvPr>
            <p:ph type="sldNum" sz="quarter" idx="5"/>
          </p:nvPr>
        </p:nvSpPr>
        <p:spPr>
          <a:xfrm>
            <a:off x="3815374" y="9371288"/>
            <a:ext cx="2918831" cy="495028"/>
          </a:xfrm>
          <a:prstGeom prst="rect">
            <a:avLst/>
          </a:prstGeom>
        </p:spPr>
        <p:txBody>
          <a:bodyPr vert="horz" lIns="93287" tIns="46644" rIns="93287" bIns="46644" rtlCol="0" anchor="b"/>
          <a:lstStyle>
            <a:lvl1pPr algn="r">
              <a:defRPr sz="1200"/>
            </a:lvl1pPr>
          </a:lstStyle>
          <a:p>
            <a:fld id="{48FDE13F-FB8C-4943-900A-10B81EB26813}" type="slidenum">
              <a:rPr lang="en-US" smtClean="0"/>
              <a:t>‹#›</a:t>
            </a:fld>
            <a:endParaRPr lang="en-US"/>
          </a:p>
        </p:txBody>
      </p:sp>
    </p:spTree>
    <p:extLst>
      <p:ext uri="{BB962C8B-B14F-4D97-AF65-F5344CB8AC3E}">
        <p14:creationId xmlns:p14="http://schemas.microsoft.com/office/powerpoint/2010/main" val="2864698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FDE13F-FB8C-4943-900A-10B81EB26813}" type="slidenum">
              <a:rPr lang="en-US" smtClean="0"/>
              <a:t>1</a:t>
            </a:fld>
            <a:endParaRPr lang="en-US"/>
          </a:p>
        </p:txBody>
      </p:sp>
    </p:spTree>
    <p:extLst>
      <p:ext uri="{BB962C8B-B14F-4D97-AF65-F5344CB8AC3E}">
        <p14:creationId xmlns:p14="http://schemas.microsoft.com/office/powerpoint/2010/main" val="656123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8904B-79A4-D433-9560-36B770370D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995856-DB3E-E2BA-1FF5-BEA8A7C86A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BB4117-38D4-7ABD-E834-7B2650E0A4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F24B2E-6FF2-52D9-89EB-46234C8380BE}"/>
              </a:ext>
            </a:extLst>
          </p:cNvPr>
          <p:cNvSpPr>
            <a:spLocks noGrp="1"/>
          </p:cNvSpPr>
          <p:nvPr>
            <p:ph type="sldNum" sz="quarter" idx="5"/>
          </p:nvPr>
        </p:nvSpPr>
        <p:spPr/>
        <p:txBody>
          <a:bodyPr/>
          <a:lstStyle/>
          <a:p>
            <a:fld id="{8A37889F-A0EC-403E-91BB-C692862E64EE}" type="slidenum">
              <a:rPr lang="en-US" smtClean="0"/>
              <a:t>10</a:t>
            </a:fld>
            <a:endParaRPr lang="en-US"/>
          </a:p>
        </p:txBody>
      </p:sp>
    </p:spTree>
    <p:extLst>
      <p:ext uri="{BB962C8B-B14F-4D97-AF65-F5344CB8AC3E}">
        <p14:creationId xmlns:p14="http://schemas.microsoft.com/office/powerpoint/2010/main" val="764907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workshop will showcase the implementation policies of member economies aimed at enhancing energy performance and reducing emissions in the building sector.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sharing of best practices on effective building standards by member economies will help strengthen the capacity of APEC economies to lead in sustainable building practices.</a:t>
            </a:r>
          </a:p>
        </p:txBody>
      </p:sp>
      <p:sp>
        <p:nvSpPr>
          <p:cNvPr id="4" name="Slide Number Placeholder 3"/>
          <p:cNvSpPr>
            <a:spLocks noGrp="1"/>
          </p:cNvSpPr>
          <p:nvPr>
            <p:ph type="sldNum" sz="quarter" idx="5"/>
          </p:nvPr>
        </p:nvSpPr>
        <p:spPr/>
        <p:txBody>
          <a:bodyPr/>
          <a:lstStyle/>
          <a:p>
            <a:fld id="{48FDE13F-FB8C-4943-900A-10B81EB26813}" type="slidenum">
              <a:rPr lang="en-US" smtClean="0"/>
              <a:t>11</a:t>
            </a:fld>
            <a:endParaRPr lang="en-US"/>
          </a:p>
        </p:txBody>
      </p:sp>
    </p:spTree>
    <p:extLst>
      <p:ext uri="{BB962C8B-B14F-4D97-AF65-F5344CB8AC3E}">
        <p14:creationId xmlns:p14="http://schemas.microsoft.com/office/powerpoint/2010/main" val="15085640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2DBEF-FE83-F8B1-90E3-2A63553C4A3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FBF1B34-B396-4E29-ABE6-F02BB9799DC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D17BEA1-E42E-9667-608F-73542984D957}"/>
              </a:ext>
            </a:extLst>
          </p:cNvPr>
          <p:cNvSpPr>
            <a:spLocks noGrp="1"/>
          </p:cNvSpPr>
          <p:nvPr>
            <p:ph type="body" idx="1"/>
          </p:nvPr>
        </p:nvSpPr>
        <p:spPr/>
        <p:txBody>
          <a:bodyPr/>
          <a:lstStyle/>
          <a:p>
            <a:endParaRPr kumimoji="1" lang="ja-US" altLang="en-US" dirty="0"/>
          </a:p>
        </p:txBody>
      </p:sp>
      <p:sp>
        <p:nvSpPr>
          <p:cNvPr id="4" name="スライド番号プレースホルダー 3">
            <a:extLst>
              <a:ext uri="{FF2B5EF4-FFF2-40B4-BE49-F238E27FC236}">
                <a16:creationId xmlns:a16="http://schemas.microsoft.com/office/drawing/2014/main" id="{75D2F770-C4D5-F48E-ABC4-D981080CF984}"/>
              </a:ext>
            </a:extLst>
          </p:cNvPr>
          <p:cNvSpPr>
            <a:spLocks noGrp="1"/>
          </p:cNvSpPr>
          <p:nvPr>
            <p:ph type="sldNum" sz="quarter" idx="5"/>
          </p:nvPr>
        </p:nvSpPr>
        <p:spPr/>
        <p:txBody>
          <a:bodyPr/>
          <a:lstStyle/>
          <a:p>
            <a:fld id="{0F306DA0-3048-FF4A-8326-1D3CD6F830E7}" type="slidenum">
              <a:rPr lang="en-US" smtClean="0"/>
              <a:t>12</a:t>
            </a:fld>
            <a:endParaRPr lang="en-US"/>
          </a:p>
        </p:txBody>
      </p:sp>
    </p:spTree>
    <p:extLst>
      <p:ext uri="{BB962C8B-B14F-4D97-AF65-F5344CB8AC3E}">
        <p14:creationId xmlns:p14="http://schemas.microsoft.com/office/powerpoint/2010/main" val="31027693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FDE13F-FB8C-4943-900A-10B81EB26813}" type="slidenum">
              <a:rPr lang="en-US" smtClean="0"/>
              <a:t>13</a:t>
            </a:fld>
            <a:endParaRPr lang="en-US"/>
          </a:p>
        </p:txBody>
      </p:sp>
    </p:spTree>
    <p:extLst>
      <p:ext uri="{BB962C8B-B14F-4D97-AF65-F5344CB8AC3E}">
        <p14:creationId xmlns:p14="http://schemas.microsoft.com/office/powerpoint/2010/main" val="1959796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US" altLang="en-US"/>
          </a:p>
        </p:txBody>
      </p:sp>
      <p:sp>
        <p:nvSpPr>
          <p:cNvPr id="4" name="スライド番号プレースホルダー 3"/>
          <p:cNvSpPr>
            <a:spLocks noGrp="1"/>
          </p:cNvSpPr>
          <p:nvPr>
            <p:ph type="sldNum" sz="quarter" idx="5"/>
          </p:nvPr>
        </p:nvSpPr>
        <p:spPr/>
        <p:txBody>
          <a:bodyPr/>
          <a:lstStyle/>
          <a:p>
            <a:fld id="{0F306DA0-3048-FF4A-8326-1D3CD6F830E7}" type="slidenum">
              <a:rPr lang="en-US" smtClean="0"/>
              <a:t>2</a:t>
            </a:fld>
            <a:endParaRPr lang="en-US"/>
          </a:p>
        </p:txBody>
      </p:sp>
    </p:spTree>
    <p:extLst>
      <p:ext uri="{BB962C8B-B14F-4D97-AF65-F5344CB8AC3E}">
        <p14:creationId xmlns:p14="http://schemas.microsoft.com/office/powerpoint/2010/main" val="39741274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provide an overview of this project: </a:t>
            </a:r>
            <a:br>
              <a:rPr lang="en-US" dirty="0"/>
            </a:br>
            <a:br>
              <a:rPr lang="en-US" dirty="0"/>
            </a:br>
            <a:r>
              <a:rPr lang="en-US" b="0" dirty="0"/>
              <a:t>This project builds upon the work of the PREE and EEP programs, and aims to support APEC member economies in strengthening their capacity to design and implement effective energy efficiency and conservation policies as they advance their energy transition efforts.</a:t>
            </a:r>
          </a:p>
          <a:p>
            <a:endParaRPr lang="en-US" b="0" dirty="0"/>
          </a:p>
          <a:p>
            <a:r>
              <a:rPr lang="en-US" b="0" dirty="0"/>
              <a:t>The need for capacity building is particularly significant in the diverse APEC region, where economies operate at different stages of development and face varying energy resources, infrastructure conditions, and economic contexts.</a:t>
            </a:r>
          </a:p>
          <a:p>
            <a:endParaRPr lang="en-US" dirty="0"/>
          </a:p>
        </p:txBody>
      </p:sp>
      <p:sp>
        <p:nvSpPr>
          <p:cNvPr id="4" name="Slide Number Placeholder 3"/>
          <p:cNvSpPr>
            <a:spLocks noGrp="1"/>
          </p:cNvSpPr>
          <p:nvPr>
            <p:ph type="sldNum" sz="quarter" idx="5"/>
          </p:nvPr>
        </p:nvSpPr>
        <p:spPr/>
        <p:txBody>
          <a:bodyPr/>
          <a:lstStyle/>
          <a:p>
            <a:fld id="{48FDE13F-FB8C-4943-900A-10B81EB26813}" type="slidenum">
              <a:rPr lang="en-US" smtClean="0"/>
              <a:t>3</a:t>
            </a:fld>
            <a:endParaRPr lang="en-US"/>
          </a:p>
        </p:txBody>
      </p:sp>
    </p:spTree>
    <p:extLst>
      <p:ext uri="{BB962C8B-B14F-4D97-AF65-F5344CB8AC3E}">
        <p14:creationId xmlns:p14="http://schemas.microsoft.com/office/powerpoint/2010/main" val="160558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November 18, we held a workshop focused on APEC members’ journey with </a:t>
            </a:r>
            <a:r>
              <a:rPr lang="en-US" sz="1200" b="0" i="0" u="none" strike="noStrike" kern="1200" baseline="0" dirty="0">
                <a:solidFill>
                  <a:schemeClr val="tx1"/>
                </a:solidFill>
                <a:latin typeface="+mn-lt"/>
                <a:ea typeface="+mn-ea"/>
                <a:cs typeface="+mn-cs"/>
              </a:rPr>
              <a:t>Minimum Energy Performance Standards/MEPS. </a:t>
            </a:r>
            <a:br>
              <a:rPr lang="en-US" sz="1200" b="0" i="0" u="none" strike="noStrike" kern="1200" baseline="0" dirty="0">
                <a:solidFill>
                  <a:schemeClr val="tx1"/>
                </a:solidFill>
                <a:latin typeface="+mn-lt"/>
                <a:ea typeface="+mn-ea"/>
                <a:cs typeface="+mn-cs"/>
              </a:rPr>
            </a:br>
            <a:br>
              <a:rPr lang="en-US" sz="1200" b="0" i="0" u="none" strike="noStrike" kern="1200" baseline="0" dirty="0">
                <a:solidFill>
                  <a:schemeClr val="tx1"/>
                </a:solidFill>
                <a:latin typeface="+mn-lt"/>
                <a:ea typeface="+mn-ea"/>
                <a:cs typeface="+mn-cs"/>
              </a:rPr>
            </a:b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Minimum Energy Performance Standards (MEPS) are among the most effective, enforceable, and scalable policy instruments available to advance energy efficiency across sectors. As mandatory thresholds for the energy performance of appliances, equipment, and industrial products, MEPS offer a cost-effective means of reducing energy consumption, particularly in APEC economies where demand is rising and reliance on energy imports remains high. By setting baseline efficiency requirements, MEPS directly support climate objectives— while delivering tangible economic benefits: they lower electricity bills for consumers and businesses, defer costly investments in energy infrastructure, and stimulate innovation among manufacturers. </a:t>
            </a:r>
            <a:br>
              <a:rPr lang="en-US" sz="1200" b="0" i="0" u="none" strike="noStrike" kern="1200" baseline="0" dirty="0">
                <a:solidFill>
                  <a:schemeClr val="tx1"/>
                </a:solidFill>
                <a:latin typeface="+mn-lt"/>
                <a:ea typeface="+mn-ea"/>
                <a:cs typeface="+mn-cs"/>
              </a:rPr>
            </a:b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Moreover, aligning MEPS with international standards is critical to ensuring consistency, reducing technical barriers to trade, and creating a level playing field for businesses. This alignment also expands markets for high-efficiency technologies and supports the growth of local industries. In this way, MEPS serve not only as a powerful tool for reducing emissions, but also as a strategic lever for advancing sustainable and inclusive economic growth. </a:t>
            </a:r>
            <a:endParaRPr lang="en-US" dirty="0"/>
          </a:p>
        </p:txBody>
      </p:sp>
      <p:sp>
        <p:nvSpPr>
          <p:cNvPr id="4" name="Slide Number Placeholder 3"/>
          <p:cNvSpPr>
            <a:spLocks noGrp="1"/>
          </p:cNvSpPr>
          <p:nvPr>
            <p:ph type="sldNum" sz="quarter" idx="5"/>
          </p:nvPr>
        </p:nvSpPr>
        <p:spPr/>
        <p:txBody>
          <a:bodyPr/>
          <a:lstStyle/>
          <a:p>
            <a:fld id="{8A37889F-A0EC-403E-91BB-C692862E64EE}" type="slidenum">
              <a:rPr lang="en-US" smtClean="0"/>
              <a:t>4</a:t>
            </a:fld>
            <a:endParaRPr lang="en-US"/>
          </a:p>
        </p:txBody>
      </p:sp>
    </p:spTree>
    <p:extLst>
      <p:ext uri="{BB962C8B-B14F-4D97-AF65-F5344CB8AC3E}">
        <p14:creationId xmlns:p14="http://schemas.microsoft.com/office/powerpoint/2010/main" val="1964136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Through this workshop, participants from various APEC member economies had the opportunity to exchange experiences and insights, thereby strengthening their professional knowledge and practical capabilities related to the implementation of Minimum Energy Performance Standards (MEPS).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In addition, a pre-workshop survey was conducted to gain a clearer understanding of the application of Minimum Energy Performance Standards (MEPS) across participants’ economies. The survey also sought to identify the presence of incentives—both financial and non-financial, such as rebates, tax credits, or procurement programs—that promote the adoption of energy-efficient technologies.</a:t>
            </a:r>
          </a:p>
        </p:txBody>
      </p:sp>
      <p:sp>
        <p:nvSpPr>
          <p:cNvPr id="4" name="Slide Number Placeholder 3"/>
          <p:cNvSpPr>
            <a:spLocks noGrp="1"/>
          </p:cNvSpPr>
          <p:nvPr>
            <p:ph type="sldNum" sz="quarter" idx="5"/>
          </p:nvPr>
        </p:nvSpPr>
        <p:spPr/>
        <p:txBody>
          <a:bodyPr/>
          <a:lstStyle/>
          <a:p>
            <a:fld id="{48FDE13F-FB8C-4943-900A-10B81EB26813}" type="slidenum">
              <a:rPr lang="en-US" smtClean="0"/>
              <a:t>5</a:t>
            </a:fld>
            <a:endParaRPr lang="en-US"/>
          </a:p>
        </p:txBody>
      </p:sp>
    </p:spTree>
    <p:extLst>
      <p:ext uri="{BB962C8B-B14F-4D97-AF65-F5344CB8AC3E}">
        <p14:creationId xmlns:p14="http://schemas.microsoft.com/office/powerpoint/2010/main" val="3829672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FDE13F-FB8C-4943-900A-10B81EB26813}" type="slidenum">
              <a:rPr lang="en-US" smtClean="0"/>
              <a:t>6</a:t>
            </a:fld>
            <a:endParaRPr lang="en-US"/>
          </a:p>
        </p:txBody>
      </p:sp>
    </p:spTree>
    <p:extLst>
      <p:ext uri="{BB962C8B-B14F-4D97-AF65-F5344CB8AC3E}">
        <p14:creationId xmlns:p14="http://schemas.microsoft.com/office/powerpoint/2010/main" val="1809955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FDE13F-FB8C-4943-900A-10B81EB26813}" type="slidenum">
              <a:rPr lang="en-US" smtClean="0"/>
              <a:t>7</a:t>
            </a:fld>
            <a:endParaRPr lang="en-US"/>
          </a:p>
        </p:txBody>
      </p:sp>
    </p:spTree>
    <p:extLst>
      <p:ext uri="{BB962C8B-B14F-4D97-AF65-F5344CB8AC3E}">
        <p14:creationId xmlns:p14="http://schemas.microsoft.com/office/powerpoint/2010/main" val="2584443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FDE13F-FB8C-4943-900A-10B81EB26813}" type="slidenum">
              <a:rPr lang="en-US" smtClean="0"/>
              <a:t>8</a:t>
            </a:fld>
            <a:endParaRPr lang="en-US"/>
          </a:p>
        </p:txBody>
      </p:sp>
    </p:spTree>
    <p:extLst>
      <p:ext uri="{BB962C8B-B14F-4D97-AF65-F5344CB8AC3E}">
        <p14:creationId xmlns:p14="http://schemas.microsoft.com/office/powerpoint/2010/main" val="344345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FDE13F-FB8C-4943-900A-10B81EB26813}" type="slidenum">
              <a:rPr lang="en-US" smtClean="0"/>
              <a:t>9</a:t>
            </a:fld>
            <a:endParaRPr lang="en-US"/>
          </a:p>
        </p:txBody>
      </p:sp>
    </p:spTree>
    <p:extLst>
      <p:ext uri="{BB962C8B-B14F-4D97-AF65-F5344CB8AC3E}">
        <p14:creationId xmlns:p14="http://schemas.microsoft.com/office/powerpoint/2010/main" val="9562847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E719A-558F-7056-2B2D-14C87987087A}"/>
              </a:ext>
            </a:extLst>
          </p:cNvPr>
          <p:cNvSpPr>
            <a:spLocks noGrp="1"/>
          </p:cNvSpPr>
          <p:nvPr>
            <p:ph type="ctrTitle"/>
          </p:nvPr>
        </p:nvSpPr>
        <p:spPr>
          <a:xfrm>
            <a:off x="1524000" y="1062729"/>
            <a:ext cx="9144000" cy="2387600"/>
          </a:xfrm>
          <a:prstGeom prst="rect">
            <a:avLst/>
          </a:prstGeom>
        </p:spPr>
        <p:txBody>
          <a:bodyPr anchor="b">
            <a:normAutofit/>
          </a:bodyPr>
          <a:lstStyle>
            <a:lvl1pPr algn="l">
              <a:defRPr sz="3600"/>
            </a:lvl1pPr>
          </a:lstStyle>
          <a:p>
            <a:r>
              <a:rPr lang="en-US"/>
              <a:t>Click to edit Master title style</a:t>
            </a:r>
            <a:endParaRPr lang="en-AU"/>
          </a:p>
        </p:txBody>
      </p:sp>
      <p:sp>
        <p:nvSpPr>
          <p:cNvPr id="3" name="Subtitle 2">
            <a:extLst>
              <a:ext uri="{FF2B5EF4-FFF2-40B4-BE49-F238E27FC236}">
                <a16:creationId xmlns:a16="http://schemas.microsoft.com/office/drawing/2014/main" id="{3BCC3D98-A632-6AE8-3A7E-1863308C2C75}"/>
              </a:ext>
            </a:extLst>
          </p:cNvPr>
          <p:cNvSpPr>
            <a:spLocks noGrp="1"/>
          </p:cNvSpPr>
          <p:nvPr>
            <p:ph type="subTitle" idx="1"/>
          </p:nvPr>
        </p:nvSpPr>
        <p:spPr>
          <a:xfrm>
            <a:off x="1524000" y="3561731"/>
            <a:ext cx="9144000" cy="1090613"/>
          </a:xfrm>
          <a:prstGeom prst="rect">
            <a:avLst/>
          </a:prstGeom>
        </p:spPr>
        <p:txBody>
          <a:bodyPr anchor="t"/>
          <a:lstStyle>
            <a:lvl1pPr marL="0" indent="0" algn="l">
              <a:spcBef>
                <a:spcPts val="0"/>
              </a:spcBef>
              <a:buNone/>
              <a:defRPr sz="24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pic>
        <p:nvPicPr>
          <p:cNvPr id="5" name="図 13">
            <a:extLst>
              <a:ext uri="{FF2B5EF4-FFF2-40B4-BE49-F238E27FC236}">
                <a16:creationId xmlns:a16="http://schemas.microsoft.com/office/drawing/2014/main" id="{C15456DA-D3C9-405E-3DFB-ADD18B73ACD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225816" y="273309"/>
            <a:ext cx="1666352" cy="588993"/>
          </a:xfrm>
          <a:prstGeom prst="rect">
            <a:avLst/>
          </a:prstGeom>
        </p:spPr>
      </p:pic>
      <p:grpSp>
        <p:nvGrpSpPr>
          <p:cNvPr id="7" name="Group 6">
            <a:extLst>
              <a:ext uri="{FF2B5EF4-FFF2-40B4-BE49-F238E27FC236}">
                <a16:creationId xmlns:a16="http://schemas.microsoft.com/office/drawing/2014/main" id="{ADE83D28-6E9C-3208-91CD-5953196215C1}"/>
              </a:ext>
            </a:extLst>
          </p:cNvPr>
          <p:cNvGrpSpPr/>
          <p:nvPr userDrawn="1"/>
        </p:nvGrpSpPr>
        <p:grpSpPr>
          <a:xfrm>
            <a:off x="1" y="4652344"/>
            <a:ext cx="12192000" cy="2225534"/>
            <a:chOff x="1" y="4652344"/>
            <a:chExt cx="12192000" cy="2225534"/>
          </a:xfrm>
        </p:grpSpPr>
        <p:pic>
          <p:nvPicPr>
            <p:cNvPr id="14" name="Picture 13" descr="A picture containing several, city&#10;&#10;Description automatically generated">
              <a:extLst>
                <a:ext uri="{FF2B5EF4-FFF2-40B4-BE49-F238E27FC236}">
                  <a16:creationId xmlns:a16="http://schemas.microsoft.com/office/drawing/2014/main" id="{D62B8CED-8569-D807-6A20-55FA3F31A16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2227" t="-616" r="77184" b="616"/>
            <a:stretch/>
          </p:blipFill>
          <p:spPr>
            <a:xfrm>
              <a:off x="10600608" y="4652344"/>
              <a:ext cx="1410905" cy="2205656"/>
            </a:xfrm>
            <a:custGeom>
              <a:avLst/>
              <a:gdLst>
                <a:gd name="connsiteX0" fmla="*/ 269056 w 1076225"/>
                <a:gd name="connsiteY0" fmla="*/ 0 h 1697355"/>
                <a:gd name="connsiteX1" fmla="*/ 1076225 w 1076225"/>
                <a:gd name="connsiteY1" fmla="*/ 0 h 1697355"/>
                <a:gd name="connsiteX2" fmla="*/ 1074567 w 1076225"/>
                <a:gd name="connsiteY2" fmla="*/ 10459 h 1697355"/>
                <a:gd name="connsiteX3" fmla="*/ 375500 w 1076225"/>
                <a:gd name="connsiteY3" fmla="*/ 10459 h 1697355"/>
                <a:gd name="connsiteX4" fmla="*/ 375500 w 1076225"/>
                <a:gd name="connsiteY4" fmla="*/ 1697355 h 1697355"/>
                <a:gd name="connsiteX5" fmla="*/ 0 w 1076225"/>
                <a:gd name="connsiteY5" fmla="*/ 1697355 h 1697355"/>
                <a:gd name="connsiteX6" fmla="*/ 269056 w 1076225"/>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6225" h="1697355">
                  <a:moveTo>
                    <a:pt x="269056" y="0"/>
                  </a:moveTo>
                  <a:lnTo>
                    <a:pt x="1076225" y="0"/>
                  </a:lnTo>
                  <a:lnTo>
                    <a:pt x="1074567" y="10459"/>
                  </a:lnTo>
                  <a:lnTo>
                    <a:pt x="375500" y="10459"/>
                  </a:lnTo>
                  <a:lnTo>
                    <a:pt x="375500" y="1697355"/>
                  </a:lnTo>
                  <a:lnTo>
                    <a:pt x="0" y="1697355"/>
                  </a:lnTo>
                  <a:lnTo>
                    <a:pt x="269056" y="0"/>
                  </a:lnTo>
                  <a:close/>
                </a:path>
              </a:pathLst>
            </a:custGeom>
          </p:spPr>
        </p:pic>
        <p:pic>
          <p:nvPicPr>
            <p:cNvPr id="6" name="Picture 5">
              <a:extLst>
                <a:ext uri="{FF2B5EF4-FFF2-40B4-BE49-F238E27FC236}">
                  <a16:creationId xmlns:a16="http://schemas.microsoft.com/office/drawing/2014/main" id="{4726D1A2-23CB-FF81-F809-14FA231AFFAB}"/>
                </a:ext>
              </a:extLst>
            </p:cNvPr>
            <p:cNvPicPr>
              <a:picLocks noChangeAspect="1"/>
            </p:cNvPicPr>
            <p:nvPr/>
          </p:nvPicPr>
          <p:blipFill>
            <a:blip r:embed="rId4" cstate="screen">
              <a:extLst>
                <a:ext uri="{28A0092B-C50C-407E-A947-70E740481C1C}">
                  <a14:useLocalDpi xmlns:a14="http://schemas.microsoft.com/office/drawing/2010/main"/>
                </a:ext>
              </a:extLst>
            </a:blip>
            <a:srcRect r="15687"/>
            <a:stretch>
              <a:fillRect/>
            </a:stretch>
          </p:blipFill>
          <p:spPr>
            <a:xfrm>
              <a:off x="1" y="4672221"/>
              <a:ext cx="3322562" cy="2205657"/>
            </a:xfrm>
            <a:custGeom>
              <a:avLst/>
              <a:gdLst>
                <a:gd name="connsiteX0" fmla="*/ 0 w 2544171"/>
                <a:gd name="connsiteY0" fmla="*/ 0 h 1697355"/>
                <a:gd name="connsiteX1" fmla="*/ 2544171 w 2544171"/>
                <a:gd name="connsiteY1" fmla="*/ 0 h 1697355"/>
                <a:gd name="connsiteX2" fmla="*/ 2275115 w 2544171"/>
                <a:gd name="connsiteY2" fmla="*/ 1697355 h 1697355"/>
                <a:gd name="connsiteX3" fmla="*/ 0 w 2544171"/>
                <a:gd name="connsiteY3" fmla="*/ 1697355 h 1697355"/>
                <a:gd name="connsiteX4" fmla="*/ 0 w 2544171"/>
                <a:gd name="connsiteY4" fmla="*/ 0 h 1697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4171" h="1697355">
                  <a:moveTo>
                    <a:pt x="0" y="0"/>
                  </a:moveTo>
                  <a:lnTo>
                    <a:pt x="2544171" y="0"/>
                  </a:lnTo>
                  <a:lnTo>
                    <a:pt x="2275115" y="1697355"/>
                  </a:lnTo>
                  <a:lnTo>
                    <a:pt x="0" y="1697355"/>
                  </a:lnTo>
                  <a:lnTo>
                    <a:pt x="0" y="0"/>
                  </a:lnTo>
                  <a:close/>
                </a:path>
              </a:pathLst>
            </a:custGeom>
          </p:spPr>
        </p:pic>
        <p:pic>
          <p:nvPicPr>
            <p:cNvPr id="8" name="Picture 7" descr="A picture containing text, sky, outdoor, nature&#10;&#10;Description automatically generated">
              <a:extLst>
                <a:ext uri="{FF2B5EF4-FFF2-40B4-BE49-F238E27FC236}">
                  <a16:creationId xmlns:a16="http://schemas.microsoft.com/office/drawing/2014/main" id="{7305F016-793B-8F22-B5E4-8A2BFCDF84F9}"/>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r="12535"/>
            <a:stretch/>
          </p:blipFill>
          <p:spPr>
            <a:xfrm>
              <a:off x="2641684" y="4672221"/>
              <a:ext cx="3492370" cy="2205657"/>
            </a:xfrm>
            <a:custGeom>
              <a:avLst/>
              <a:gdLst>
                <a:gd name="connsiteX0" fmla="*/ 597508 w 2674197"/>
                <a:gd name="connsiteY0" fmla="*/ 0 h 1697355"/>
                <a:gd name="connsiteX1" fmla="*/ 2674197 w 2674197"/>
                <a:gd name="connsiteY1" fmla="*/ 0 h 1697355"/>
                <a:gd name="connsiteX2" fmla="*/ 2405141 w 2674197"/>
                <a:gd name="connsiteY2" fmla="*/ 1697355 h 1697355"/>
                <a:gd name="connsiteX3" fmla="*/ 0 w 2674197"/>
                <a:gd name="connsiteY3" fmla="*/ 1697355 h 1697355"/>
                <a:gd name="connsiteX4" fmla="*/ 0 w 2674197"/>
                <a:gd name="connsiteY4" fmla="*/ 1697353 h 1697355"/>
                <a:gd name="connsiteX5" fmla="*/ 328452 w 2674197"/>
                <a:gd name="connsiteY5" fmla="*/ 1697353 h 1697355"/>
                <a:gd name="connsiteX6" fmla="*/ 597508 w 2674197"/>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4197" h="1697355">
                  <a:moveTo>
                    <a:pt x="597508" y="0"/>
                  </a:moveTo>
                  <a:lnTo>
                    <a:pt x="2674197" y="0"/>
                  </a:lnTo>
                  <a:lnTo>
                    <a:pt x="2405141" y="1697355"/>
                  </a:lnTo>
                  <a:lnTo>
                    <a:pt x="0" y="1697355"/>
                  </a:lnTo>
                  <a:lnTo>
                    <a:pt x="0" y="1697353"/>
                  </a:lnTo>
                  <a:lnTo>
                    <a:pt x="328452" y="1697353"/>
                  </a:lnTo>
                  <a:lnTo>
                    <a:pt x="597508" y="0"/>
                  </a:lnTo>
                  <a:close/>
                </a:path>
              </a:pathLst>
            </a:custGeom>
          </p:spPr>
        </p:pic>
        <p:pic>
          <p:nvPicPr>
            <p:cNvPr id="10" name="Picture 9" descr="A couple of ships in the water&#10;&#10;Description automatically generated with low confidence">
              <a:extLst>
                <a:ext uri="{FF2B5EF4-FFF2-40B4-BE49-F238E27FC236}">
                  <a16:creationId xmlns:a16="http://schemas.microsoft.com/office/drawing/2014/main" id="{16BA1724-D71E-8866-9DF6-A40ECF0C5D74}"/>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l="22673"/>
            <a:stretch/>
          </p:blipFill>
          <p:spPr>
            <a:xfrm>
              <a:off x="5885897" y="4672221"/>
              <a:ext cx="3087572" cy="2205657"/>
            </a:xfrm>
            <a:custGeom>
              <a:avLst/>
              <a:gdLst>
                <a:gd name="connsiteX0" fmla="*/ 341850 w 3099453"/>
                <a:gd name="connsiteY0" fmla="*/ 0 h 2205656"/>
                <a:gd name="connsiteX1" fmla="*/ 3099453 w 3099453"/>
                <a:gd name="connsiteY1" fmla="*/ 0 h 2205656"/>
                <a:gd name="connsiteX2" fmla="*/ 3099453 w 3099453"/>
                <a:gd name="connsiteY2" fmla="*/ 37338 h 2205656"/>
                <a:gd name="connsiteX3" fmla="*/ 2752698 w 3099453"/>
                <a:gd name="connsiteY3" fmla="*/ 2205652 h 2205656"/>
                <a:gd name="connsiteX4" fmla="*/ 3099453 w 3099453"/>
                <a:gd name="connsiteY4" fmla="*/ 2205652 h 2205656"/>
                <a:gd name="connsiteX5" fmla="*/ 3099453 w 3099453"/>
                <a:gd name="connsiteY5" fmla="*/ 2205656 h 2205656"/>
                <a:gd name="connsiteX6" fmla="*/ 0 w 3099453"/>
                <a:gd name="connsiteY6" fmla="*/ 2205656 h 2205656"/>
                <a:gd name="connsiteX7" fmla="*/ 350664 w 3099453"/>
                <a:gd name="connsiteY7" fmla="*/ 12895 h 2205656"/>
                <a:gd name="connsiteX8" fmla="*/ 338627 w 3099453"/>
                <a:gd name="connsiteY8" fmla="*/ 12895 h 220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453" h="2205656">
                  <a:moveTo>
                    <a:pt x="341850" y="0"/>
                  </a:moveTo>
                  <a:lnTo>
                    <a:pt x="3099453" y="0"/>
                  </a:lnTo>
                  <a:lnTo>
                    <a:pt x="3099453" y="37338"/>
                  </a:lnTo>
                  <a:lnTo>
                    <a:pt x="2752698" y="2205652"/>
                  </a:lnTo>
                  <a:lnTo>
                    <a:pt x="3099453" y="2205652"/>
                  </a:lnTo>
                  <a:lnTo>
                    <a:pt x="3099453" y="2205656"/>
                  </a:lnTo>
                  <a:lnTo>
                    <a:pt x="0" y="2205656"/>
                  </a:lnTo>
                  <a:lnTo>
                    <a:pt x="350664" y="12895"/>
                  </a:lnTo>
                  <a:lnTo>
                    <a:pt x="338627" y="12895"/>
                  </a:lnTo>
                  <a:close/>
                </a:path>
              </a:pathLst>
            </a:custGeom>
          </p:spPr>
        </p:pic>
        <p:pic>
          <p:nvPicPr>
            <p:cNvPr id="12" name="Picture 11" descr="A picture containing several, city&#10;&#10;Description automatically generated">
              <a:extLst>
                <a:ext uri="{FF2B5EF4-FFF2-40B4-BE49-F238E27FC236}">
                  <a16:creationId xmlns:a16="http://schemas.microsoft.com/office/drawing/2014/main" id="{3468B75B-EB04-F3D8-A9C5-2CC885AB0FD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1239" y="4672221"/>
              <a:ext cx="4010762" cy="2205657"/>
            </a:xfrm>
            <a:custGeom>
              <a:avLst/>
              <a:gdLst>
                <a:gd name="connsiteX0" fmla="*/ 699067 w 3071143"/>
                <a:gd name="connsiteY0" fmla="*/ 0 h 1697355"/>
                <a:gd name="connsiteX1" fmla="*/ 3071143 w 3071143"/>
                <a:gd name="connsiteY1" fmla="*/ 0 h 1697355"/>
                <a:gd name="connsiteX2" fmla="*/ 3071143 w 3071143"/>
                <a:gd name="connsiteY2" fmla="*/ 1697355 h 1697355"/>
                <a:gd name="connsiteX3" fmla="*/ 0 w 3071143"/>
                <a:gd name="connsiteY3" fmla="*/ 1697355 h 1697355"/>
                <a:gd name="connsiteX4" fmla="*/ 0 w 3071143"/>
                <a:gd name="connsiteY4" fmla="*/ 1686896 h 1697355"/>
                <a:gd name="connsiteX5" fmla="*/ 431669 w 3071143"/>
                <a:gd name="connsiteY5" fmla="*/ 1686896 h 1697355"/>
                <a:gd name="connsiteX6" fmla="*/ 699067 w 3071143"/>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1143" h="1697355">
                  <a:moveTo>
                    <a:pt x="699067" y="0"/>
                  </a:moveTo>
                  <a:lnTo>
                    <a:pt x="3071143" y="0"/>
                  </a:lnTo>
                  <a:lnTo>
                    <a:pt x="3071143" y="1697355"/>
                  </a:lnTo>
                  <a:lnTo>
                    <a:pt x="0" y="1697355"/>
                  </a:lnTo>
                  <a:lnTo>
                    <a:pt x="0" y="1686896"/>
                  </a:lnTo>
                  <a:lnTo>
                    <a:pt x="431669" y="1686896"/>
                  </a:lnTo>
                  <a:lnTo>
                    <a:pt x="699067" y="0"/>
                  </a:lnTo>
                  <a:close/>
                </a:path>
              </a:pathLst>
            </a:custGeom>
          </p:spPr>
        </p:pic>
      </p:grpSp>
    </p:spTree>
    <p:extLst>
      <p:ext uri="{BB962C8B-B14F-4D97-AF65-F5344CB8AC3E}">
        <p14:creationId xmlns:p14="http://schemas.microsoft.com/office/powerpoint/2010/main" val="33263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6">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pic>
        <p:nvPicPr>
          <p:cNvPr id="3" name="図 13">
            <a:extLst>
              <a:ext uri="{FF2B5EF4-FFF2-40B4-BE49-F238E27FC236}">
                <a16:creationId xmlns:a16="http://schemas.microsoft.com/office/drawing/2014/main" id="{1B037D4B-1203-9C69-F2DE-3A629BB9DC9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2" name="Title 1">
            <a:extLst>
              <a:ext uri="{FF2B5EF4-FFF2-40B4-BE49-F238E27FC236}">
                <a16:creationId xmlns:a16="http://schemas.microsoft.com/office/drawing/2014/main" id="{DFAC469A-C765-4FE3-A39D-1B7C696EB0E8}"/>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
        <p:nvSpPr>
          <p:cNvPr id="5" name="Content Placeholder 2">
            <a:extLst>
              <a:ext uri="{FF2B5EF4-FFF2-40B4-BE49-F238E27FC236}">
                <a16:creationId xmlns:a16="http://schemas.microsoft.com/office/drawing/2014/main" id="{6FE9280E-ABEB-2986-4159-2C8377CBF79D}"/>
              </a:ext>
            </a:extLst>
          </p:cNvPr>
          <p:cNvSpPr>
            <a:spLocks noGrp="1"/>
          </p:cNvSpPr>
          <p:nvPr>
            <p:ph idx="13"/>
          </p:nvPr>
        </p:nvSpPr>
        <p:spPr>
          <a:xfrm>
            <a:off x="431800" y="5196361"/>
            <a:ext cx="11328400" cy="1001238"/>
          </a:xfrm>
          <a:prstGeom prst="rect">
            <a:avLst/>
          </a:prstGeom>
        </p:spPr>
        <p:txBody>
          <a:bodyPr>
            <a:normAutofit/>
          </a:bodyPr>
          <a:lstStyle>
            <a:lvl1pPr>
              <a:spcBef>
                <a:spcPts val="0"/>
              </a:spcBef>
              <a:defRPr sz="2000" b="0">
                <a:solidFill>
                  <a:schemeClr val="tx1"/>
                </a:solidFill>
              </a:defRPr>
            </a:lvl1pPr>
            <a:lvl2pPr>
              <a:spcBef>
                <a:spcPts val="0"/>
              </a:spcBef>
              <a:defRPr sz="1800" b="0">
                <a:solidFill>
                  <a:schemeClr val="tx1"/>
                </a:solidFill>
              </a:defRPr>
            </a:lvl2pPr>
            <a:lvl3pPr>
              <a:spcBef>
                <a:spcPts val="1200"/>
              </a:spcBef>
              <a:defRPr sz="1800" b="0">
                <a:solidFill>
                  <a:schemeClr val="tx1"/>
                </a:solidFill>
              </a:defRPr>
            </a:lvl3pPr>
            <a:lvl4pPr>
              <a:spcBef>
                <a:spcPts val="1200"/>
              </a:spcBef>
              <a:defRPr sz="1600" b="0">
                <a:solidFill>
                  <a:schemeClr val="tx1"/>
                </a:solidFill>
              </a:defRPr>
            </a:lvl4pPr>
            <a:lvl5pPr>
              <a:spcBef>
                <a:spcPts val="1200"/>
              </a:spcBef>
              <a:defRPr sz="1600" b="0">
                <a:solidFill>
                  <a:schemeClr val="tx1"/>
                </a:solidFill>
              </a:defRPr>
            </a:lvl5pPr>
          </a:lstStyle>
          <a:p>
            <a:pPr lvl="0"/>
            <a:r>
              <a:rPr lang="en-US"/>
              <a:t>Click to edit Master text styles</a:t>
            </a:r>
          </a:p>
          <a:p>
            <a:pPr lvl="1"/>
            <a:r>
              <a:rPr lang="en-US"/>
              <a:t>Second level</a:t>
            </a:r>
          </a:p>
        </p:txBody>
      </p:sp>
      <p:sp>
        <p:nvSpPr>
          <p:cNvPr id="4" name="Chart Placeholder 13">
            <a:extLst>
              <a:ext uri="{FF2B5EF4-FFF2-40B4-BE49-F238E27FC236}">
                <a16:creationId xmlns:a16="http://schemas.microsoft.com/office/drawing/2014/main" id="{1B4F39D2-5DF3-6BDD-44FC-D577AF5939BE}"/>
              </a:ext>
            </a:extLst>
          </p:cNvPr>
          <p:cNvSpPr>
            <a:spLocks noGrp="1"/>
          </p:cNvSpPr>
          <p:nvPr>
            <p:ph type="chart" sz="quarter" idx="14"/>
          </p:nvPr>
        </p:nvSpPr>
        <p:spPr>
          <a:xfrm>
            <a:off x="1981200" y="1111322"/>
            <a:ext cx="8229600" cy="3729265"/>
          </a:xfrm>
          <a:prstGeom prst="rect">
            <a:avLst/>
          </a:prstGeom>
        </p:spPr>
        <p:txBody>
          <a:bodyPr vert="horz" lIns="91440" tIns="45720" rIns="91440" bIns="45720" rtlCol="0">
            <a:normAutofit/>
          </a:bodyPr>
          <a:lstStyle>
            <a:lvl1pPr marL="0" indent="0" algn="ctr">
              <a:buFont typeface="Arial" panose="020B0604020202020204" pitchFamily="34" charset="0"/>
              <a:buNone/>
              <a:defRPr lang="en-US" sz="2000" b="0" kern="1200" dirty="0">
                <a:solidFill>
                  <a:schemeClr val="tx1"/>
                </a:solidFill>
                <a:latin typeface="Segoe UI" panose="020B0502040204020203" pitchFamily="34" charset="0"/>
                <a:ea typeface="+mn-ea"/>
                <a:cs typeface="Segoe UI" panose="020B0502040204020203" pitchFamily="34" charset="0"/>
              </a:defRPr>
            </a:lvl1pPr>
            <a:lvl2pPr marL="342900" indent="-342900">
              <a:defRPr lang="en-US" sz="2000" b="0" kern="1200" dirty="0">
                <a:solidFill>
                  <a:schemeClr val="tx1"/>
                </a:solidFill>
                <a:latin typeface="Segoe UI" panose="020B0502040204020203" pitchFamily="34" charset="0"/>
                <a:ea typeface="+mn-ea"/>
                <a:cs typeface="Segoe UI" panose="020B0502040204020203" pitchFamily="34" charset="0"/>
              </a:defRPr>
            </a:lvl2pPr>
          </a:lstStyle>
          <a:p>
            <a:pPr marL="342900" lvl="0" indent="-342900" algn="l" defTabSz="914400" rtl="0" eaLnBrk="1" latinLnBrk="0" hangingPunct="1">
              <a:lnSpc>
                <a:spcPct val="90000"/>
              </a:lnSpc>
              <a:spcBef>
                <a:spcPts val="1200"/>
              </a:spcBef>
            </a:pPr>
            <a:r>
              <a:rPr lang="en-US"/>
              <a:t>Click icon to add chart</a:t>
            </a:r>
          </a:p>
        </p:txBody>
      </p:sp>
    </p:spTree>
    <p:extLst>
      <p:ext uri="{BB962C8B-B14F-4D97-AF65-F5344CB8AC3E}">
        <p14:creationId xmlns:p14="http://schemas.microsoft.com/office/powerpoint/2010/main" val="4022152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pic>
        <p:nvPicPr>
          <p:cNvPr id="3" name="図 13">
            <a:extLst>
              <a:ext uri="{FF2B5EF4-FFF2-40B4-BE49-F238E27FC236}">
                <a16:creationId xmlns:a16="http://schemas.microsoft.com/office/drawing/2014/main" id="{04E79978-6EEB-9C6E-06D0-F9768915FEE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2" name="Title 1">
            <a:extLst>
              <a:ext uri="{FF2B5EF4-FFF2-40B4-BE49-F238E27FC236}">
                <a16:creationId xmlns:a16="http://schemas.microsoft.com/office/drawing/2014/main" id="{52BC87C6-5A09-A326-FB73-8E5AF33E3219}"/>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Tree>
    <p:extLst>
      <p:ext uri="{BB962C8B-B14F-4D97-AF65-F5344CB8AC3E}">
        <p14:creationId xmlns:p14="http://schemas.microsoft.com/office/powerpoint/2010/main" val="4521504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hank you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E719A-558F-7056-2B2D-14C87987087A}"/>
              </a:ext>
            </a:extLst>
          </p:cNvPr>
          <p:cNvSpPr>
            <a:spLocks noGrp="1"/>
          </p:cNvSpPr>
          <p:nvPr>
            <p:ph type="ctrTitle" hasCustomPrompt="1"/>
          </p:nvPr>
        </p:nvSpPr>
        <p:spPr>
          <a:xfrm>
            <a:off x="1524000" y="1062729"/>
            <a:ext cx="9144000" cy="2387600"/>
          </a:xfrm>
          <a:prstGeom prst="rect">
            <a:avLst/>
          </a:prstGeom>
        </p:spPr>
        <p:txBody>
          <a:bodyPr anchor="b">
            <a:normAutofit/>
          </a:bodyPr>
          <a:lstStyle>
            <a:lvl1pPr algn="l">
              <a:defRPr sz="3600"/>
            </a:lvl1pPr>
          </a:lstStyle>
          <a:p>
            <a:r>
              <a:rPr lang="en-AU"/>
              <a:t>Thank you.</a:t>
            </a:r>
          </a:p>
        </p:txBody>
      </p:sp>
      <p:sp>
        <p:nvSpPr>
          <p:cNvPr id="3" name="Subtitle 2">
            <a:extLst>
              <a:ext uri="{FF2B5EF4-FFF2-40B4-BE49-F238E27FC236}">
                <a16:creationId xmlns:a16="http://schemas.microsoft.com/office/drawing/2014/main" id="{3BCC3D98-A632-6AE8-3A7E-1863308C2C75}"/>
              </a:ext>
            </a:extLst>
          </p:cNvPr>
          <p:cNvSpPr>
            <a:spLocks noGrp="1"/>
          </p:cNvSpPr>
          <p:nvPr>
            <p:ph type="subTitle" idx="1" hasCustomPrompt="1"/>
          </p:nvPr>
        </p:nvSpPr>
        <p:spPr>
          <a:xfrm>
            <a:off x="1524000" y="3561731"/>
            <a:ext cx="9144000" cy="1090613"/>
          </a:xfrm>
          <a:prstGeom prst="rect">
            <a:avLst/>
          </a:prstGeom>
        </p:spPr>
        <p:txBody>
          <a:bodyPr anchor="t"/>
          <a:lstStyle>
            <a:lvl1pPr marL="0" indent="0" algn="l">
              <a:spcBef>
                <a:spcPts val="0"/>
              </a:spcBef>
              <a:buNone/>
              <a:defRPr sz="24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https://aperc.or.jp</a:t>
            </a:r>
          </a:p>
          <a:p>
            <a:endParaRPr lang="en-US"/>
          </a:p>
        </p:txBody>
      </p:sp>
      <p:pic>
        <p:nvPicPr>
          <p:cNvPr id="5" name="図 13">
            <a:extLst>
              <a:ext uri="{FF2B5EF4-FFF2-40B4-BE49-F238E27FC236}">
                <a16:creationId xmlns:a16="http://schemas.microsoft.com/office/drawing/2014/main" id="{C15456DA-D3C9-405E-3DFB-ADD18B73ACD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225816" y="273309"/>
            <a:ext cx="1666352" cy="588993"/>
          </a:xfrm>
          <a:prstGeom prst="rect">
            <a:avLst/>
          </a:prstGeom>
        </p:spPr>
      </p:pic>
      <p:grpSp>
        <p:nvGrpSpPr>
          <p:cNvPr id="7" name="Group 6">
            <a:extLst>
              <a:ext uri="{FF2B5EF4-FFF2-40B4-BE49-F238E27FC236}">
                <a16:creationId xmlns:a16="http://schemas.microsoft.com/office/drawing/2014/main" id="{ADE83D28-6E9C-3208-91CD-5953196215C1}"/>
              </a:ext>
            </a:extLst>
          </p:cNvPr>
          <p:cNvGrpSpPr/>
          <p:nvPr userDrawn="1"/>
        </p:nvGrpSpPr>
        <p:grpSpPr>
          <a:xfrm>
            <a:off x="1" y="4652344"/>
            <a:ext cx="12192000" cy="2225534"/>
            <a:chOff x="1" y="4652344"/>
            <a:chExt cx="12192000" cy="2225534"/>
          </a:xfrm>
        </p:grpSpPr>
        <p:pic>
          <p:nvPicPr>
            <p:cNvPr id="14" name="Picture 13" descr="A picture containing several, city&#10;&#10;Description automatically generated">
              <a:extLst>
                <a:ext uri="{FF2B5EF4-FFF2-40B4-BE49-F238E27FC236}">
                  <a16:creationId xmlns:a16="http://schemas.microsoft.com/office/drawing/2014/main" id="{D62B8CED-8569-D807-6A20-55FA3F31A16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2227" t="-616" r="77184" b="616"/>
            <a:stretch/>
          </p:blipFill>
          <p:spPr>
            <a:xfrm>
              <a:off x="10600608" y="4652344"/>
              <a:ext cx="1410905" cy="2205656"/>
            </a:xfrm>
            <a:custGeom>
              <a:avLst/>
              <a:gdLst>
                <a:gd name="connsiteX0" fmla="*/ 269056 w 1076225"/>
                <a:gd name="connsiteY0" fmla="*/ 0 h 1697355"/>
                <a:gd name="connsiteX1" fmla="*/ 1076225 w 1076225"/>
                <a:gd name="connsiteY1" fmla="*/ 0 h 1697355"/>
                <a:gd name="connsiteX2" fmla="*/ 1074567 w 1076225"/>
                <a:gd name="connsiteY2" fmla="*/ 10459 h 1697355"/>
                <a:gd name="connsiteX3" fmla="*/ 375500 w 1076225"/>
                <a:gd name="connsiteY3" fmla="*/ 10459 h 1697355"/>
                <a:gd name="connsiteX4" fmla="*/ 375500 w 1076225"/>
                <a:gd name="connsiteY4" fmla="*/ 1697355 h 1697355"/>
                <a:gd name="connsiteX5" fmla="*/ 0 w 1076225"/>
                <a:gd name="connsiteY5" fmla="*/ 1697355 h 1697355"/>
                <a:gd name="connsiteX6" fmla="*/ 269056 w 1076225"/>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6225" h="1697355">
                  <a:moveTo>
                    <a:pt x="269056" y="0"/>
                  </a:moveTo>
                  <a:lnTo>
                    <a:pt x="1076225" y="0"/>
                  </a:lnTo>
                  <a:lnTo>
                    <a:pt x="1074567" y="10459"/>
                  </a:lnTo>
                  <a:lnTo>
                    <a:pt x="375500" y="10459"/>
                  </a:lnTo>
                  <a:lnTo>
                    <a:pt x="375500" y="1697355"/>
                  </a:lnTo>
                  <a:lnTo>
                    <a:pt x="0" y="1697355"/>
                  </a:lnTo>
                  <a:lnTo>
                    <a:pt x="269056" y="0"/>
                  </a:lnTo>
                  <a:close/>
                </a:path>
              </a:pathLst>
            </a:custGeom>
          </p:spPr>
        </p:pic>
        <p:pic>
          <p:nvPicPr>
            <p:cNvPr id="6" name="Picture 5">
              <a:extLst>
                <a:ext uri="{FF2B5EF4-FFF2-40B4-BE49-F238E27FC236}">
                  <a16:creationId xmlns:a16="http://schemas.microsoft.com/office/drawing/2014/main" id="{4726D1A2-23CB-FF81-F809-14FA231AFFAB}"/>
                </a:ext>
              </a:extLst>
            </p:cNvPr>
            <p:cNvPicPr>
              <a:picLocks noChangeAspect="1"/>
            </p:cNvPicPr>
            <p:nvPr/>
          </p:nvPicPr>
          <p:blipFill>
            <a:blip r:embed="rId4" cstate="screen">
              <a:extLst>
                <a:ext uri="{28A0092B-C50C-407E-A947-70E740481C1C}">
                  <a14:useLocalDpi xmlns:a14="http://schemas.microsoft.com/office/drawing/2010/main"/>
                </a:ext>
              </a:extLst>
            </a:blip>
            <a:srcRect r="15687"/>
            <a:stretch>
              <a:fillRect/>
            </a:stretch>
          </p:blipFill>
          <p:spPr>
            <a:xfrm>
              <a:off x="1" y="4672221"/>
              <a:ext cx="3322562" cy="2205657"/>
            </a:xfrm>
            <a:custGeom>
              <a:avLst/>
              <a:gdLst>
                <a:gd name="connsiteX0" fmla="*/ 0 w 2544171"/>
                <a:gd name="connsiteY0" fmla="*/ 0 h 1697355"/>
                <a:gd name="connsiteX1" fmla="*/ 2544171 w 2544171"/>
                <a:gd name="connsiteY1" fmla="*/ 0 h 1697355"/>
                <a:gd name="connsiteX2" fmla="*/ 2275115 w 2544171"/>
                <a:gd name="connsiteY2" fmla="*/ 1697355 h 1697355"/>
                <a:gd name="connsiteX3" fmla="*/ 0 w 2544171"/>
                <a:gd name="connsiteY3" fmla="*/ 1697355 h 1697355"/>
                <a:gd name="connsiteX4" fmla="*/ 0 w 2544171"/>
                <a:gd name="connsiteY4" fmla="*/ 0 h 1697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4171" h="1697355">
                  <a:moveTo>
                    <a:pt x="0" y="0"/>
                  </a:moveTo>
                  <a:lnTo>
                    <a:pt x="2544171" y="0"/>
                  </a:lnTo>
                  <a:lnTo>
                    <a:pt x="2275115" y="1697355"/>
                  </a:lnTo>
                  <a:lnTo>
                    <a:pt x="0" y="1697355"/>
                  </a:lnTo>
                  <a:lnTo>
                    <a:pt x="0" y="0"/>
                  </a:lnTo>
                  <a:close/>
                </a:path>
              </a:pathLst>
            </a:custGeom>
          </p:spPr>
        </p:pic>
        <p:pic>
          <p:nvPicPr>
            <p:cNvPr id="8" name="Picture 7" descr="A picture containing text, sky, outdoor, nature&#10;&#10;Description automatically generated">
              <a:extLst>
                <a:ext uri="{FF2B5EF4-FFF2-40B4-BE49-F238E27FC236}">
                  <a16:creationId xmlns:a16="http://schemas.microsoft.com/office/drawing/2014/main" id="{7305F016-793B-8F22-B5E4-8A2BFCDF84F9}"/>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r="12535"/>
            <a:stretch/>
          </p:blipFill>
          <p:spPr>
            <a:xfrm>
              <a:off x="2641684" y="4672221"/>
              <a:ext cx="3492370" cy="2205657"/>
            </a:xfrm>
            <a:custGeom>
              <a:avLst/>
              <a:gdLst>
                <a:gd name="connsiteX0" fmla="*/ 597508 w 2674197"/>
                <a:gd name="connsiteY0" fmla="*/ 0 h 1697355"/>
                <a:gd name="connsiteX1" fmla="*/ 2674197 w 2674197"/>
                <a:gd name="connsiteY1" fmla="*/ 0 h 1697355"/>
                <a:gd name="connsiteX2" fmla="*/ 2405141 w 2674197"/>
                <a:gd name="connsiteY2" fmla="*/ 1697355 h 1697355"/>
                <a:gd name="connsiteX3" fmla="*/ 0 w 2674197"/>
                <a:gd name="connsiteY3" fmla="*/ 1697355 h 1697355"/>
                <a:gd name="connsiteX4" fmla="*/ 0 w 2674197"/>
                <a:gd name="connsiteY4" fmla="*/ 1697353 h 1697355"/>
                <a:gd name="connsiteX5" fmla="*/ 328452 w 2674197"/>
                <a:gd name="connsiteY5" fmla="*/ 1697353 h 1697355"/>
                <a:gd name="connsiteX6" fmla="*/ 597508 w 2674197"/>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4197" h="1697355">
                  <a:moveTo>
                    <a:pt x="597508" y="0"/>
                  </a:moveTo>
                  <a:lnTo>
                    <a:pt x="2674197" y="0"/>
                  </a:lnTo>
                  <a:lnTo>
                    <a:pt x="2405141" y="1697355"/>
                  </a:lnTo>
                  <a:lnTo>
                    <a:pt x="0" y="1697355"/>
                  </a:lnTo>
                  <a:lnTo>
                    <a:pt x="0" y="1697353"/>
                  </a:lnTo>
                  <a:lnTo>
                    <a:pt x="328452" y="1697353"/>
                  </a:lnTo>
                  <a:lnTo>
                    <a:pt x="597508" y="0"/>
                  </a:lnTo>
                  <a:close/>
                </a:path>
              </a:pathLst>
            </a:custGeom>
          </p:spPr>
        </p:pic>
        <p:pic>
          <p:nvPicPr>
            <p:cNvPr id="10" name="Picture 9" descr="A couple of ships in the water&#10;&#10;Description automatically generated with low confidence">
              <a:extLst>
                <a:ext uri="{FF2B5EF4-FFF2-40B4-BE49-F238E27FC236}">
                  <a16:creationId xmlns:a16="http://schemas.microsoft.com/office/drawing/2014/main" id="{16BA1724-D71E-8866-9DF6-A40ECF0C5D74}"/>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l="22673"/>
            <a:stretch/>
          </p:blipFill>
          <p:spPr>
            <a:xfrm>
              <a:off x="5885897" y="4672221"/>
              <a:ext cx="3087572" cy="2205657"/>
            </a:xfrm>
            <a:custGeom>
              <a:avLst/>
              <a:gdLst>
                <a:gd name="connsiteX0" fmla="*/ 341850 w 3099453"/>
                <a:gd name="connsiteY0" fmla="*/ 0 h 2205656"/>
                <a:gd name="connsiteX1" fmla="*/ 3099453 w 3099453"/>
                <a:gd name="connsiteY1" fmla="*/ 0 h 2205656"/>
                <a:gd name="connsiteX2" fmla="*/ 3099453 w 3099453"/>
                <a:gd name="connsiteY2" fmla="*/ 37338 h 2205656"/>
                <a:gd name="connsiteX3" fmla="*/ 2752698 w 3099453"/>
                <a:gd name="connsiteY3" fmla="*/ 2205652 h 2205656"/>
                <a:gd name="connsiteX4" fmla="*/ 3099453 w 3099453"/>
                <a:gd name="connsiteY4" fmla="*/ 2205652 h 2205656"/>
                <a:gd name="connsiteX5" fmla="*/ 3099453 w 3099453"/>
                <a:gd name="connsiteY5" fmla="*/ 2205656 h 2205656"/>
                <a:gd name="connsiteX6" fmla="*/ 0 w 3099453"/>
                <a:gd name="connsiteY6" fmla="*/ 2205656 h 2205656"/>
                <a:gd name="connsiteX7" fmla="*/ 350664 w 3099453"/>
                <a:gd name="connsiteY7" fmla="*/ 12895 h 2205656"/>
                <a:gd name="connsiteX8" fmla="*/ 338627 w 3099453"/>
                <a:gd name="connsiteY8" fmla="*/ 12895 h 220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453" h="2205656">
                  <a:moveTo>
                    <a:pt x="341850" y="0"/>
                  </a:moveTo>
                  <a:lnTo>
                    <a:pt x="3099453" y="0"/>
                  </a:lnTo>
                  <a:lnTo>
                    <a:pt x="3099453" y="37338"/>
                  </a:lnTo>
                  <a:lnTo>
                    <a:pt x="2752698" y="2205652"/>
                  </a:lnTo>
                  <a:lnTo>
                    <a:pt x="3099453" y="2205652"/>
                  </a:lnTo>
                  <a:lnTo>
                    <a:pt x="3099453" y="2205656"/>
                  </a:lnTo>
                  <a:lnTo>
                    <a:pt x="0" y="2205656"/>
                  </a:lnTo>
                  <a:lnTo>
                    <a:pt x="350664" y="12895"/>
                  </a:lnTo>
                  <a:lnTo>
                    <a:pt x="338627" y="12895"/>
                  </a:lnTo>
                  <a:close/>
                </a:path>
              </a:pathLst>
            </a:custGeom>
          </p:spPr>
        </p:pic>
        <p:pic>
          <p:nvPicPr>
            <p:cNvPr id="12" name="Picture 11" descr="A picture containing several, city&#10;&#10;Description automatically generated">
              <a:extLst>
                <a:ext uri="{FF2B5EF4-FFF2-40B4-BE49-F238E27FC236}">
                  <a16:creationId xmlns:a16="http://schemas.microsoft.com/office/drawing/2014/main" id="{3468B75B-EB04-F3D8-A9C5-2CC885AB0FD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1239" y="4672221"/>
              <a:ext cx="4010762" cy="2205657"/>
            </a:xfrm>
            <a:custGeom>
              <a:avLst/>
              <a:gdLst>
                <a:gd name="connsiteX0" fmla="*/ 699067 w 3071143"/>
                <a:gd name="connsiteY0" fmla="*/ 0 h 1697355"/>
                <a:gd name="connsiteX1" fmla="*/ 3071143 w 3071143"/>
                <a:gd name="connsiteY1" fmla="*/ 0 h 1697355"/>
                <a:gd name="connsiteX2" fmla="*/ 3071143 w 3071143"/>
                <a:gd name="connsiteY2" fmla="*/ 1697355 h 1697355"/>
                <a:gd name="connsiteX3" fmla="*/ 0 w 3071143"/>
                <a:gd name="connsiteY3" fmla="*/ 1697355 h 1697355"/>
                <a:gd name="connsiteX4" fmla="*/ 0 w 3071143"/>
                <a:gd name="connsiteY4" fmla="*/ 1686896 h 1697355"/>
                <a:gd name="connsiteX5" fmla="*/ 431669 w 3071143"/>
                <a:gd name="connsiteY5" fmla="*/ 1686896 h 1697355"/>
                <a:gd name="connsiteX6" fmla="*/ 699067 w 3071143"/>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1143" h="1697355">
                  <a:moveTo>
                    <a:pt x="699067" y="0"/>
                  </a:moveTo>
                  <a:lnTo>
                    <a:pt x="3071143" y="0"/>
                  </a:lnTo>
                  <a:lnTo>
                    <a:pt x="3071143" y="1697355"/>
                  </a:lnTo>
                  <a:lnTo>
                    <a:pt x="0" y="1697355"/>
                  </a:lnTo>
                  <a:lnTo>
                    <a:pt x="0" y="1686896"/>
                  </a:lnTo>
                  <a:lnTo>
                    <a:pt x="431669" y="1686896"/>
                  </a:lnTo>
                  <a:lnTo>
                    <a:pt x="699067" y="0"/>
                  </a:lnTo>
                  <a:close/>
                </a:path>
              </a:pathLst>
            </a:custGeom>
          </p:spPr>
        </p:pic>
      </p:grpSp>
    </p:spTree>
    <p:extLst>
      <p:ext uri="{BB962C8B-B14F-4D97-AF65-F5344CB8AC3E}">
        <p14:creationId xmlns:p14="http://schemas.microsoft.com/office/powerpoint/2010/main" val="115585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hank you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E719A-558F-7056-2B2D-14C87987087A}"/>
              </a:ext>
            </a:extLst>
          </p:cNvPr>
          <p:cNvSpPr>
            <a:spLocks noGrp="1"/>
          </p:cNvSpPr>
          <p:nvPr>
            <p:ph type="ctrTitle" hasCustomPrompt="1"/>
          </p:nvPr>
        </p:nvSpPr>
        <p:spPr>
          <a:xfrm>
            <a:off x="1524000" y="1062729"/>
            <a:ext cx="9144000" cy="2387600"/>
          </a:xfrm>
          <a:prstGeom prst="rect">
            <a:avLst/>
          </a:prstGeom>
        </p:spPr>
        <p:txBody>
          <a:bodyPr anchor="b">
            <a:normAutofit/>
          </a:bodyPr>
          <a:lstStyle>
            <a:lvl1pPr algn="l">
              <a:defRPr sz="3600"/>
            </a:lvl1pPr>
          </a:lstStyle>
          <a:p>
            <a:r>
              <a:rPr lang="en-AU" altLang="ja-JP"/>
              <a:t>Thank you.</a:t>
            </a:r>
            <a:endParaRPr lang="en-AU"/>
          </a:p>
        </p:txBody>
      </p:sp>
      <p:sp>
        <p:nvSpPr>
          <p:cNvPr id="3" name="Subtitle 2">
            <a:extLst>
              <a:ext uri="{FF2B5EF4-FFF2-40B4-BE49-F238E27FC236}">
                <a16:creationId xmlns:a16="http://schemas.microsoft.com/office/drawing/2014/main" id="{3BCC3D98-A632-6AE8-3A7E-1863308C2C75}"/>
              </a:ext>
            </a:extLst>
          </p:cNvPr>
          <p:cNvSpPr>
            <a:spLocks noGrp="1"/>
          </p:cNvSpPr>
          <p:nvPr>
            <p:ph type="subTitle" idx="1" hasCustomPrompt="1"/>
          </p:nvPr>
        </p:nvSpPr>
        <p:spPr>
          <a:xfrm>
            <a:off x="1524000" y="3561731"/>
            <a:ext cx="9144000" cy="1090613"/>
          </a:xfrm>
          <a:prstGeom prst="rect">
            <a:avLst/>
          </a:prstGeom>
        </p:spPr>
        <p:txBody>
          <a:bodyPr anchor="t"/>
          <a:lstStyle>
            <a:lvl1pPr marL="0" indent="0" algn="l">
              <a:spcBef>
                <a:spcPts val="0"/>
              </a:spcBef>
              <a:buNone/>
              <a:defRPr sz="24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altLang="ja-JP"/>
              <a:t>https://aperc.or.jp</a:t>
            </a:r>
          </a:p>
          <a:p>
            <a:endParaRPr lang="en-US"/>
          </a:p>
        </p:txBody>
      </p:sp>
      <p:pic>
        <p:nvPicPr>
          <p:cNvPr id="4" name="Picture 3" descr="Logo, icon&#10;&#10;Description automatically generated">
            <a:extLst>
              <a:ext uri="{FF2B5EF4-FFF2-40B4-BE49-F238E27FC236}">
                <a16:creationId xmlns:a16="http://schemas.microsoft.com/office/drawing/2014/main" id="{7D50C0E6-D21C-A88B-5C0C-3DE1B0C6C2C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5985" y="202204"/>
            <a:ext cx="1433063" cy="829672"/>
          </a:xfrm>
          <a:prstGeom prst="rect">
            <a:avLst/>
          </a:prstGeom>
        </p:spPr>
      </p:pic>
      <p:pic>
        <p:nvPicPr>
          <p:cNvPr id="5" name="図 13">
            <a:extLst>
              <a:ext uri="{FF2B5EF4-FFF2-40B4-BE49-F238E27FC236}">
                <a16:creationId xmlns:a16="http://schemas.microsoft.com/office/drawing/2014/main" id="{C15456DA-D3C9-405E-3DFB-ADD18B73ACD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25816" y="273309"/>
            <a:ext cx="1666352" cy="588993"/>
          </a:xfrm>
          <a:prstGeom prst="rect">
            <a:avLst/>
          </a:prstGeom>
        </p:spPr>
      </p:pic>
      <p:grpSp>
        <p:nvGrpSpPr>
          <p:cNvPr id="6" name="Group 5">
            <a:extLst>
              <a:ext uri="{FF2B5EF4-FFF2-40B4-BE49-F238E27FC236}">
                <a16:creationId xmlns:a16="http://schemas.microsoft.com/office/drawing/2014/main" id="{4DF315AA-81DE-7DA1-982B-A3C99869B7C7}"/>
              </a:ext>
            </a:extLst>
          </p:cNvPr>
          <p:cNvGrpSpPr/>
          <p:nvPr userDrawn="1"/>
        </p:nvGrpSpPr>
        <p:grpSpPr>
          <a:xfrm>
            <a:off x="1" y="4652344"/>
            <a:ext cx="12192000" cy="2225534"/>
            <a:chOff x="1" y="4652344"/>
            <a:chExt cx="12192000" cy="2225534"/>
          </a:xfrm>
        </p:grpSpPr>
        <p:pic>
          <p:nvPicPr>
            <p:cNvPr id="14" name="Picture 13" descr="A picture containing several, city&#10;&#10;Description automatically generated">
              <a:extLst>
                <a:ext uri="{FF2B5EF4-FFF2-40B4-BE49-F238E27FC236}">
                  <a16:creationId xmlns:a16="http://schemas.microsoft.com/office/drawing/2014/main" id="{D62B8CED-8569-D807-6A20-55FA3F31A16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12227" t="-616" r="77184" b="616"/>
            <a:stretch/>
          </p:blipFill>
          <p:spPr>
            <a:xfrm>
              <a:off x="10600608" y="4652344"/>
              <a:ext cx="1410905" cy="2205656"/>
            </a:xfrm>
            <a:custGeom>
              <a:avLst/>
              <a:gdLst>
                <a:gd name="connsiteX0" fmla="*/ 269056 w 1076225"/>
                <a:gd name="connsiteY0" fmla="*/ 0 h 1697355"/>
                <a:gd name="connsiteX1" fmla="*/ 1076225 w 1076225"/>
                <a:gd name="connsiteY1" fmla="*/ 0 h 1697355"/>
                <a:gd name="connsiteX2" fmla="*/ 1074567 w 1076225"/>
                <a:gd name="connsiteY2" fmla="*/ 10459 h 1697355"/>
                <a:gd name="connsiteX3" fmla="*/ 375500 w 1076225"/>
                <a:gd name="connsiteY3" fmla="*/ 10459 h 1697355"/>
                <a:gd name="connsiteX4" fmla="*/ 375500 w 1076225"/>
                <a:gd name="connsiteY4" fmla="*/ 1697355 h 1697355"/>
                <a:gd name="connsiteX5" fmla="*/ 0 w 1076225"/>
                <a:gd name="connsiteY5" fmla="*/ 1697355 h 1697355"/>
                <a:gd name="connsiteX6" fmla="*/ 269056 w 1076225"/>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6225" h="1697355">
                  <a:moveTo>
                    <a:pt x="269056" y="0"/>
                  </a:moveTo>
                  <a:lnTo>
                    <a:pt x="1076225" y="0"/>
                  </a:lnTo>
                  <a:lnTo>
                    <a:pt x="1074567" y="10459"/>
                  </a:lnTo>
                  <a:lnTo>
                    <a:pt x="375500" y="10459"/>
                  </a:lnTo>
                  <a:lnTo>
                    <a:pt x="375500" y="1697355"/>
                  </a:lnTo>
                  <a:lnTo>
                    <a:pt x="0" y="1697355"/>
                  </a:lnTo>
                  <a:lnTo>
                    <a:pt x="269056" y="0"/>
                  </a:lnTo>
                  <a:close/>
                </a:path>
              </a:pathLst>
            </a:custGeom>
          </p:spPr>
        </p:pic>
        <p:pic>
          <p:nvPicPr>
            <p:cNvPr id="9" name="Picture 8">
              <a:extLst>
                <a:ext uri="{FF2B5EF4-FFF2-40B4-BE49-F238E27FC236}">
                  <a16:creationId xmlns:a16="http://schemas.microsoft.com/office/drawing/2014/main" id="{7FCEFB33-4A04-30AA-2037-789B4126EC1A}"/>
                </a:ext>
              </a:extLst>
            </p:cNvPr>
            <p:cNvPicPr>
              <a:picLocks noChangeAspect="1"/>
            </p:cNvPicPr>
            <p:nvPr/>
          </p:nvPicPr>
          <p:blipFill>
            <a:blip r:embed="rId5" cstate="screen">
              <a:extLst>
                <a:ext uri="{28A0092B-C50C-407E-A947-70E740481C1C}">
                  <a14:useLocalDpi xmlns:a14="http://schemas.microsoft.com/office/drawing/2010/main"/>
                </a:ext>
              </a:extLst>
            </a:blip>
            <a:srcRect r="15687"/>
            <a:stretch>
              <a:fillRect/>
            </a:stretch>
          </p:blipFill>
          <p:spPr>
            <a:xfrm>
              <a:off x="1" y="4672221"/>
              <a:ext cx="3322562" cy="2205657"/>
            </a:xfrm>
            <a:custGeom>
              <a:avLst/>
              <a:gdLst>
                <a:gd name="connsiteX0" fmla="*/ 0 w 2544171"/>
                <a:gd name="connsiteY0" fmla="*/ 0 h 1697355"/>
                <a:gd name="connsiteX1" fmla="*/ 2544171 w 2544171"/>
                <a:gd name="connsiteY1" fmla="*/ 0 h 1697355"/>
                <a:gd name="connsiteX2" fmla="*/ 2275115 w 2544171"/>
                <a:gd name="connsiteY2" fmla="*/ 1697355 h 1697355"/>
                <a:gd name="connsiteX3" fmla="*/ 0 w 2544171"/>
                <a:gd name="connsiteY3" fmla="*/ 1697355 h 1697355"/>
                <a:gd name="connsiteX4" fmla="*/ 0 w 2544171"/>
                <a:gd name="connsiteY4" fmla="*/ 0 h 1697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4171" h="1697355">
                  <a:moveTo>
                    <a:pt x="0" y="0"/>
                  </a:moveTo>
                  <a:lnTo>
                    <a:pt x="2544171" y="0"/>
                  </a:lnTo>
                  <a:lnTo>
                    <a:pt x="2275115" y="1697355"/>
                  </a:lnTo>
                  <a:lnTo>
                    <a:pt x="0" y="1697355"/>
                  </a:lnTo>
                  <a:lnTo>
                    <a:pt x="0" y="0"/>
                  </a:lnTo>
                  <a:close/>
                </a:path>
              </a:pathLst>
            </a:custGeom>
          </p:spPr>
        </p:pic>
        <p:pic>
          <p:nvPicPr>
            <p:cNvPr id="11" name="Picture 10" descr="A picture containing text, sky, outdoor, nature&#10;&#10;Description automatically generated">
              <a:extLst>
                <a:ext uri="{FF2B5EF4-FFF2-40B4-BE49-F238E27FC236}">
                  <a16:creationId xmlns:a16="http://schemas.microsoft.com/office/drawing/2014/main" id="{743988DC-8190-9F1D-124D-1F543384397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r="12535"/>
            <a:stretch/>
          </p:blipFill>
          <p:spPr>
            <a:xfrm>
              <a:off x="2641684" y="4672221"/>
              <a:ext cx="3492370" cy="2205657"/>
            </a:xfrm>
            <a:custGeom>
              <a:avLst/>
              <a:gdLst>
                <a:gd name="connsiteX0" fmla="*/ 597508 w 2674197"/>
                <a:gd name="connsiteY0" fmla="*/ 0 h 1697355"/>
                <a:gd name="connsiteX1" fmla="*/ 2674197 w 2674197"/>
                <a:gd name="connsiteY1" fmla="*/ 0 h 1697355"/>
                <a:gd name="connsiteX2" fmla="*/ 2405141 w 2674197"/>
                <a:gd name="connsiteY2" fmla="*/ 1697355 h 1697355"/>
                <a:gd name="connsiteX3" fmla="*/ 0 w 2674197"/>
                <a:gd name="connsiteY3" fmla="*/ 1697355 h 1697355"/>
                <a:gd name="connsiteX4" fmla="*/ 0 w 2674197"/>
                <a:gd name="connsiteY4" fmla="*/ 1697353 h 1697355"/>
                <a:gd name="connsiteX5" fmla="*/ 328452 w 2674197"/>
                <a:gd name="connsiteY5" fmla="*/ 1697353 h 1697355"/>
                <a:gd name="connsiteX6" fmla="*/ 597508 w 2674197"/>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4197" h="1697355">
                  <a:moveTo>
                    <a:pt x="597508" y="0"/>
                  </a:moveTo>
                  <a:lnTo>
                    <a:pt x="2674197" y="0"/>
                  </a:lnTo>
                  <a:lnTo>
                    <a:pt x="2405141" y="1697355"/>
                  </a:lnTo>
                  <a:lnTo>
                    <a:pt x="0" y="1697355"/>
                  </a:lnTo>
                  <a:lnTo>
                    <a:pt x="0" y="1697353"/>
                  </a:lnTo>
                  <a:lnTo>
                    <a:pt x="328452" y="1697353"/>
                  </a:lnTo>
                  <a:lnTo>
                    <a:pt x="597508" y="0"/>
                  </a:lnTo>
                  <a:close/>
                </a:path>
              </a:pathLst>
            </a:custGeom>
          </p:spPr>
        </p:pic>
        <p:pic>
          <p:nvPicPr>
            <p:cNvPr id="20" name="Picture 19" descr="A couple of ships in the water&#10;&#10;Description automatically generated with low confidence">
              <a:extLst>
                <a:ext uri="{FF2B5EF4-FFF2-40B4-BE49-F238E27FC236}">
                  <a16:creationId xmlns:a16="http://schemas.microsoft.com/office/drawing/2014/main" id="{64587836-C7BB-220C-909B-9D3B5B98F09B}"/>
                </a:ext>
              </a:extLst>
            </p:cNvPr>
            <p:cNvPicPr>
              <a:picLocks noChangeAspect="1"/>
            </p:cNvPicPr>
            <p:nvPr userDrawn="1"/>
          </p:nvPicPr>
          <p:blipFill rotWithShape="1">
            <a:blip r:embed="rId7" cstate="screen">
              <a:extLst>
                <a:ext uri="{28A0092B-C50C-407E-A947-70E740481C1C}">
                  <a14:useLocalDpi xmlns:a14="http://schemas.microsoft.com/office/drawing/2010/main"/>
                </a:ext>
              </a:extLst>
            </a:blip>
            <a:srcRect l="22673"/>
            <a:stretch/>
          </p:blipFill>
          <p:spPr>
            <a:xfrm>
              <a:off x="5885897" y="4672221"/>
              <a:ext cx="3087572" cy="2205657"/>
            </a:xfrm>
            <a:custGeom>
              <a:avLst/>
              <a:gdLst>
                <a:gd name="connsiteX0" fmla="*/ 341850 w 3099453"/>
                <a:gd name="connsiteY0" fmla="*/ 0 h 2205656"/>
                <a:gd name="connsiteX1" fmla="*/ 3099453 w 3099453"/>
                <a:gd name="connsiteY1" fmla="*/ 0 h 2205656"/>
                <a:gd name="connsiteX2" fmla="*/ 3099453 w 3099453"/>
                <a:gd name="connsiteY2" fmla="*/ 37338 h 2205656"/>
                <a:gd name="connsiteX3" fmla="*/ 2752698 w 3099453"/>
                <a:gd name="connsiteY3" fmla="*/ 2205652 h 2205656"/>
                <a:gd name="connsiteX4" fmla="*/ 3099453 w 3099453"/>
                <a:gd name="connsiteY4" fmla="*/ 2205652 h 2205656"/>
                <a:gd name="connsiteX5" fmla="*/ 3099453 w 3099453"/>
                <a:gd name="connsiteY5" fmla="*/ 2205656 h 2205656"/>
                <a:gd name="connsiteX6" fmla="*/ 0 w 3099453"/>
                <a:gd name="connsiteY6" fmla="*/ 2205656 h 2205656"/>
                <a:gd name="connsiteX7" fmla="*/ 350664 w 3099453"/>
                <a:gd name="connsiteY7" fmla="*/ 12895 h 2205656"/>
                <a:gd name="connsiteX8" fmla="*/ 338627 w 3099453"/>
                <a:gd name="connsiteY8" fmla="*/ 12895 h 220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453" h="2205656">
                  <a:moveTo>
                    <a:pt x="341850" y="0"/>
                  </a:moveTo>
                  <a:lnTo>
                    <a:pt x="3099453" y="0"/>
                  </a:lnTo>
                  <a:lnTo>
                    <a:pt x="3099453" y="37338"/>
                  </a:lnTo>
                  <a:lnTo>
                    <a:pt x="2752698" y="2205652"/>
                  </a:lnTo>
                  <a:lnTo>
                    <a:pt x="3099453" y="2205652"/>
                  </a:lnTo>
                  <a:lnTo>
                    <a:pt x="3099453" y="2205656"/>
                  </a:lnTo>
                  <a:lnTo>
                    <a:pt x="0" y="2205656"/>
                  </a:lnTo>
                  <a:lnTo>
                    <a:pt x="350664" y="12895"/>
                  </a:lnTo>
                  <a:lnTo>
                    <a:pt x="338627" y="12895"/>
                  </a:lnTo>
                  <a:close/>
                </a:path>
              </a:pathLst>
            </a:custGeom>
          </p:spPr>
        </p:pic>
        <p:pic>
          <p:nvPicPr>
            <p:cNvPr id="15" name="Picture 14" descr="A picture containing several, city&#10;&#10;Description automatically generated">
              <a:extLst>
                <a:ext uri="{FF2B5EF4-FFF2-40B4-BE49-F238E27FC236}">
                  <a16:creationId xmlns:a16="http://schemas.microsoft.com/office/drawing/2014/main" id="{5EEE32EF-DD77-2E83-661A-A8D01C7E331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181239" y="4672221"/>
              <a:ext cx="4010762" cy="2205657"/>
            </a:xfrm>
            <a:custGeom>
              <a:avLst/>
              <a:gdLst>
                <a:gd name="connsiteX0" fmla="*/ 699067 w 3071143"/>
                <a:gd name="connsiteY0" fmla="*/ 0 h 1697355"/>
                <a:gd name="connsiteX1" fmla="*/ 3071143 w 3071143"/>
                <a:gd name="connsiteY1" fmla="*/ 0 h 1697355"/>
                <a:gd name="connsiteX2" fmla="*/ 3071143 w 3071143"/>
                <a:gd name="connsiteY2" fmla="*/ 1697355 h 1697355"/>
                <a:gd name="connsiteX3" fmla="*/ 0 w 3071143"/>
                <a:gd name="connsiteY3" fmla="*/ 1697355 h 1697355"/>
                <a:gd name="connsiteX4" fmla="*/ 0 w 3071143"/>
                <a:gd name="connsiteY4" fmla="*/ 1686896 h 1697355"/>
                <a:gd name="connsiteX5" fmla="*/ 431669 w 3071143"/>
                <a:gd name="connsiteY5" fmla="*/ 1686896 h 1697355"/>
                <a:gd name="connsiteX6" fmla="*/ 699067 w 3071143"/>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1143" h="1697355">
                  <a:moveTo>
                    <a:pt x="699067" y="0"/>
                  </a:moveTo>
                  <a:lnTo>
                    <a:pt x="3071143" y="0"/>
                  </a:lnTo>
                  <a:lnTo>
                    <a:pt x="3071143" y="1697355"/>
                  </a:lnTo>
                  <a:lnTo>
                    <a:pt x="0" y="1697355"/>
                  </a:lnTo>
                  <a:lnTo>
                    <a:pt x="0" y="1686896"/>
                  </a:lnTo>
                  <a:lnTo>
                    <a:pt x="431669" y="1686896"/>
                  </a:lnTo>
                  <a:lnTo>
                    <a:pt x="699067" y="0"/>
                  </a:lnTo>
                  <a:close/>
                </a:path>
              </a:pathLst>
            </a:custGeom>
          </p:spPr>
        </p:pic>
      </p:grpSp>
    </p:spTree>
    <p:extLst>
      <p:ext uri="{BB962C8B-B14F-4D97-AF65-F5344CB8AC3E}">
        <p14:creationId xmlns:p14="http://schemas.microsoft.com/office/powerpoint/2010/main" val="24019570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chart and key message">
    <p:spTree>
      <p:nvGrpSpPr>
        <p:cNvPr id="1" name=""/>
        <p:cNvGrpSpPr/>
        <p:nvPr/>
      </p:nvGrpSpPr>
      <p:grpSpPr>
        <a:xfrm>
          <a:off x="0" y="0"/>
          <a:ext cx="0" cy="0"/>
          <a:chOff x="0" y="0"/>
          <a:chExt cx="0" cy="0"/>
        </a:xfrm>
      </p:grpSpPr>
      <p:sp>
        <p:nvSpPr>
          <p:cNvPr id="3" name="コンテンツ プレースホルダー 2"/>
          <p:cNvSpPr>
            <a:spLocks noGrp="1"/>
          </p:cNvSpPr>
          <p:nvPr>
            <p:ph idx="1" hasCustomPrompt="1"/>
          </p:nvPr>
        </p:nvSpPr>
        <p:spPr>
          <a:xfrm>
            <a:off x="501041" y="1386099"/>
            <a:ext cx="11136000" cy="3632106"/>
          </a:xfrm>
          <a:prstGeom prst="rect">
            <a:avLst/>
          </a:prstGeom>
        </p:spPr>
        <p:txBody>
          <a:bodyPr/>
          <a:lstStyle>
            <a:lvl1pPr>
              <a:buClr>
                <a:srgbClr val="0F0957"/>
              </a:buClr>
              <a:defRPr/>
            </a:lvl1pPr>
            <a:lvl2pPr>
              <a:buClr>
                <a:srgbClr val="0F0957"/>
              </a:buClr>
              <a:defRPr/>
            </a:lvl2pPr>
            <a:lvl3pPr>
              <a:buClr>
                <a:srgbClr val="0F0957"/>
              </a:buClr>
              <a:defRPr/>
            </a:lvl3pPr>
            <a:lvl4pPr>
              <a:buClr>
                <a:srgbClr val="0F0957"/>
              </a:buClr>
              <a:defRPr/>
            </a:lvl4pPr>
            <a:lvl5pPr>
              <a:buClr>
                <a:srgbClr val="0F0957"/>
              </a:buClr>
              <a:defRPr/>
            </a:lvl5pPr>
          </a:lstStyle>
          <a:p>
            <a:pPr lvl="0"/>
            <a:r>
              <a:rPr kumimoji="1" lang="en-US" altLang="ja-JP"/>
              <a:t>Text</a:t>
            </a:r>
            <a:endParaRPr kumimoji="1" lang="ja-JP" altLang="en-US"/>
          </a:p>
          <a:p>
            <a:pPr lvl="1"/>
            <a:r>
              <a:rPr kumimoji="1" lang="en-US" altLang="ja-JP"/>
              <a:t>Text</a:t>
            </a:r>
            <a:endParaRPr kumimoji="1" lang="ja-JP" altLang="en-US"/>
          </a:p>
          <a:p>
            <a:pPr lvl="2"/>
            <a:r>
              <a:rPr kumimoji="1" lang="en-US" altLang="ja-JP"/>
              <a:t>Text  (Try not to use these text levels! Chances are you are writing too much in each slide.)</a:t>
            </a:r>
            <a:endParaRPr kumimoji="1" lang="ja-JP" altLang="en-US"/>
          </a:p>
        </p:txBody>
      </p:sp>
      <p:sp>
        <p:nvSpPr>
          <p:cNvPr id="8" name="テキスト プレースホルダー 7"/>
          <p:cNvSpPr>
            <a:spLocks noGrp="1"/>
          </p:cNvSpPr>
          <p:nvPr>
            <p:ph type="body" sz="quarter" idx="13" hasCustomPrompt="1"/>
          </p:nvPr>
        </p:nvSpPr>
        <p:spPr>
          <a:xfrm>
            <a:off x="241300" y="5384469"/>
            <a:ext cx="11395741" cy="803277"/>
          </a:xfrm>
          <a:prstGeom prst="rect">
            <a:avLst/>
          </a:prstGeom>
        </p:spPr>
        <p:txBody>
          <a:bodyPr anchor="ctr">
            <a:normAutofit/>
          </a:bodyPr>
          <a:lstStyle>
            <a:lvl1pPr marL="0" indent="0">
              <a:buNone/>
              <a:defRPr sz="2031" i="1">
                <a:latin typeface="Segoe UI Semibold" panose="020B0702040204020203" pitchFamily="34" charset="0"/>
                <a:cs typeface="Segoe UI" panose="020B0502040204020203" pitchFamily="34" charset="0"/>
              </a:defRPr>
            </a:lvl1pPr>
          </a:lstStyle>
          <a:p>
            <a:pPr lvl="0"/>
            <a:r>
              <a:rPr kumimoji="1" lang="en-US" altLang="ja-JP"/>
              <a:t>Key message area</a:t>
            </a:r>
            <a:endParaRPr kumimoji="1" lang="ja-JP" altLang="en-US"/>
          </a:p>
        </p:txBody>
      </p:sp>
      <p:sp>
        <p:nvSpPr>
          <p:cNvPr id="56" name="日付プレースホルダー 55"/>
          <p:cNvSpPr>
            <a:spLocks noGrp="1"/>
          </p:cNvSpPr>
          <p:nvPr>
            <p:ph type="dt" sz="half" idx="14"/>
          </p:nvPr>
        </p:nvSpPr>
        <p:spPr/>
        <p:txBody>
          <a:bodyPr/>
          <a:lstStyle/>
          <a:p>
            <a:endParaRPr kumimoji="1" lang="ja-JP" altLang="en-US"/>
          </a:p>
        </p:txBody>
      </p:sp>
      <p:sp>
        <p:nvSpPr>
          <p:cNvPr id="57" name="フッター プレースホルダー 56"/>
          <p:cNvSpPr>
            <a:spLocks noGrp="1"/>
          </p:cNvSpPr>
          <p:nvPr>
            <p:ph type="ftr" sz="quarter" idx="15"/>
          </p:nvPr>
        </p:nvSpPr>
        <p:spPr/>
        <p:txBody>
          <a:bodyPr/>
          <a:lstStyle/>
          <a:p>
            <a:endParaRPr kumimoji="1" lang="ja-JP" altLang="en-US"/>
          </a:p>
        </p:txBody>
      </p:sp>
      <p:sp>
        <p:nvSpPr>
          <p:cNvPr id="58" name="スライド番号プレースホルダー 57"/>
          <p:cNvSpPr>
            <a:spLocks noGrp="1"/>
          </p:cNvSpPr>
          <p:nvPr>
            <p:ph type="sldNum" sz="quarter" idx="16"/>
          </p:nvPr>
        </p:nvSpPr>
        <p:spPr/>
        <p:txBody>
          <a:bodyPr/>
          <a:lstStyle/>
          <a:p>
            <a:fld id="{553DF105-5132-44FD-8FE0-18D3B770719A}" type="slidenum">
              <a:rPr lang="ja-JP" altLang="en-US" smtClean="0"/>
              <a:pPr/>
              <a:t>‹#›</a:t>
            </a:fld>
            <a:endParaRPr lang="ja-JP" altLang="en-US"/>
          </a:p>
        </p:txBody>
      </p:sp>
      <p:sp>
        <p:nvSpPr>
          <p:cNvPr id="60" name="テキスト プレースホルダー 59"/>
          <p:cNvSpPr>
            <a:spLocks noGrp="1"/>
          </p:cNvSpPr>
          <p:nvPr>
            <p:ph type="body" sz="quarter" idx="17" hasCustomPrompt="1"/>
          </p:nvPr>
        </p:nvSpPr>
        <p:spPr>
          <a:xfrm>
            <a:off x="501041" y="5066176"/>
            <a:ext cx="11136000" cy="277951"/>
          </a:xfrm>
          <a:prstGeom prst="rect">
            <a:avLst/>
          </a:prstGeom>
        </p:spPr>
        <p:txBody>
          <a:bodyPr>
            <a:noAutofit/>
          </a:bodyPr>
          <a:lstStyle>
            <a:lvl1pPr marL="0" indent="0" algn="r">
              <a:buFontTx/>
              <a:buNone/>
              <a:defRPr sz="969" b="0">
                <a:latin typeface="Segoe UI Light" panose="020B0502040204020203" pitchFamily="34" charset="0"/>
              </a:defRPr>
            </a:lvl1pPr>
            <a:lvl2pPr marL="243260" indent="0">
              <a:buFontTx/>
              <a:buNone/>
              <a:defRPr/>
            </a:lvl2pPr>
            <a:lvl3pPr marL="416180" indent="0">
              <a:buFontTx/>
              <a:buNone/>
              <a:defRPr/>
            </a:lvl3pPr>
            <a:lvl4pPr marL="578842" indent="0">
              <a:buFontTx/>
              <a:buNone/>
              <a:defRPr/>
            </a:lvl4pPr>
            <a:lvl5pPr marL="740038" indent="0">
              <a:buFontTx/>
              <a:buNone/>
              <a:defRPr/>
            </a:lvl5pPr>
          </a:lstStyle>
          <a:p>
            <a:pPr lvl="0"/>
            <a:r>
              <a:rPr kumimoji="1" lang="en-US" altLang="ja-JP"/>
              <a:t>Source: </a:t>
            </a:r>
            <a:endParaRPr kumimoji="1" lang="ja-JP" altLang="en-US"/>
          </a:p>
        </p:txBody>
      </p:sp>
      <p:sp>
        <p:nvSpPr>
          <p:cNvPr id="61" name="タイトル 1"/>
          <p:cNvSpPr>
            <a:spLocks noGrp="1"/>
          </p:cNvSpPr>
          <p:nvPr>
            <p:ph type="title" hasCustomPrompt="1"/>
          </p:nvPr>
        </p:nvSpPr>
        <p:spPr>
          <a:xfrm>
            <a:off x="0" y="1"/>
            <a:ext cx="12192000" cy="1028438"/>
          </a:xfrm>
        </p:spPr>
        <p:txBody>
          <a:bodyPr>
            <a:normAutofit/>
          </a:bodyPr>
          <a:lstStyle>
            <a:lvl1pPr marL="165593" indent="0">
              <a:defRPr sz="2954" baseline="0"/>
            </a:lvl1pPr>
          </a:lstStyle>
          <a:p>
            <a:r>
              <a:rPr kumimoji="1" lang="en-US" altLang="ja-JP"/>
              <a:t>Title (try to keep to one line)</a:t>
            </a:r>
            <a:endParaRPr kumimoji="1" lang="ja-JP" altLang="en-US"/>
          </a:p>
        </p:txBody>
      </p:sp>
      <p:sp>
        <p:nvSpPr>
          <p:cNvPr id="12" name="テキスト プレースホルダー 7"/>
          <p:cNvSpPr>
            <a:spLocks noGrp="1"/>
          </p:cNvSpPr>
          <p:nvPr>
            <p:ph type="body" sz="quarter" idx="19" hasCustomPrompt="1"/>
          </p:nvPr>
        </p:nvSpPr>
        <p:spPr>
          <a:xfrm>
            <a:off x="214219" y="992255"/>
            <a:ext cx="11898020" cy="361205"/>
          </a:xfrm>
          <a:prstGeom prst="rect">
            <a:avLst/>
          </a:prstGeom>
        </p:spPr>
        <p:txBody>
          <a:bodyPr anchor="ctr">
            <a:normAutofit/>
          </a:bodyPr>
          <a:lstStyle>
            <a:lvl1pPr marL="0" indent="0">
              <a:buNone/>
              <a:defRPr sz="1846" i="0" baseline="0">
                <a:latin typeface="Segoe UI Semibold" panose="020B0702040204020203" pitchFamily="34" charset="0"/>
                <a:cs typeface="Segoe UI" panose="020B0502040204020203" pitchFamily="34" charset="0"/>
              </a:defRPr>
            </a:lvl1pPr>
          </a:lstStyle>
          <a:p>
            <a:pPr lvl="0"/>
            <a:r>
              <a:rPr kumimoji="1" lang="en-US" altLang="ja-JP"/>
              <a:t>Chart/table name</a:t>
            </a:r>
            <a:endParaRPr kumimoji="1" lang="ja-JP" altLang="en-US"/>
          </a:p>
        </p:txBody>
      </p:sp>
      <p:pic>
        <p:nvPicPr>
          <p:cNvPr id="2" name="図 13">
            <a:extLst>
              <a:ext uri="{FF2B5EF4-FFF2-40B4-BE49-F238E27FC236}">
                <a16:creationId xmlns:a16="http://schemas.microsoft.com/office/drawing/2014/main" id="{C867DC59-1F80-7B86-A793-9FE28F7E74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61055"/>
            <a:ext cx="1033311" cy="365237"/>
          </a:xfrm>
          <a:prstGeom prst="rect">
            <a:avLst/>
          </a:prstGeom>
        </p:spPr>
      </p:pic>
    </p:spTree>
    <p:extLst>
      <p:ext uri="{BB962C8B-B14F-4D97-AF65-F5344CB8AC3E}">
        <p14:creationId xmlns:p14="http://schemas.microsoft.com/office/powerpoint/2010/main" val="3255104748"/>
      </p:ext>
    </p:extLst>
  </p:cSld>
  <p:clrMapOvr>
    <a:masterClrMapping/>
  </p:clrMapOvr>
  <p:extLst>
    <p:ext uri="{DCECCB84-F9BA-43D5-87BE-67443E8EF086}">
      <p15:sldGuideLst xmlns:p15="http://schemas.microsoft.com/office/powerpoint/2012/main">
        <p15:guide id="1" orient="horz" pos="2160">
          <p15:clr>
            <a:srgbClr val="FBAE40"/>
          </p15:clr>
        </p15:guide>
        <p15:guide id="2" pos="167">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Cover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E719A-558F-7056-2B2D-14C87987087A}"/>
              </a:ext>
            </a:extLst>
          </p:cNvPr>
          <p:cNvSpPr>
            <a:spLocks noGrp="1"/>
          </p:cNvSpPr>
          <p:nvPr>
            <p:ph type="ctrTitle"/>
          </p:nvPr>
        </p:nvSpPr>
        <p:spPr>
          <a:xfrm>
            <a:off x="1524000" y="1062729"/>
            <a:ext cx="9144000" cy="2387600"/>
          </a:xfrm>
          <a:prstGeom prst="rect">
            <a:avLst/>
          </a:prstGeom>
        </p:spPr>
        <p:txBody>
          <a:bodyPr anchor="b">
            <a:normAutofit/>
          </a:bodyPr>
          <a:lstStyle>
            <a:lvl1pPr algn="l">
              <a:defRPr sz="3600"/>
            </a:lvl1pPr>
          </a:lstStyle>
          <a:p>
            <a:r>
              <a:rPr lang="en-US"/>
              <a:t>Click to edit Master title style</a:t>
            </a:r>
            <a:endParaRPr lang="en-AU"/>
          </a:p>
        </p:txBody>
      </p:sp>
      <p:sp>
        <p:nvSpPr>
          <p:cNvPr id="3" name="Subtitle 2">
            <a:extLst>
              <a:ext uri="{FF2B5EF4-FFF2-40B4-BE49-F238E27FC236}">
                <a16:creationId xmlns:a16="http://schemas.microsoft.com/office/drawing/2014/main" id="{3BCC3D98-A632-6AE8-3A7E-1863308C2C75}"/>
              </a:ext>
            </a:extLst>
          </p:cNvPr>
          <p:cNvSpPr>
            <a:spLocks noGrp="1"/>
          </p:cNvSpPr>
          <p:nvPr>
            <p:ph type="subTitle" idx="1"/>
          </p:nvPr>
        </p:nvSpPr>
        <p:spPr>
          <a:xfrm>
            <a:off x="1524000" y="3561731"/>
            <a:ext cx="9144000" cy="1090613"/>
          </a:xfrm>
          <a:prstGeom prst="rect">
            <a:avLst/>
          </a:prstGeom>
        </p:spPr>
        <p:txBody>
          <a:bodyPr anchor="t"/>
          <a:lstStyle>
            <a:lvl1pPr marL="0" indent="0" algn="l">
              <a:spcBef>
                <a:spcPts val="0"/>
              </a:spcBef>
              <a:buNone/>
              <a:defRPr sz="24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pic>
        <p:nvPicPr>
          <p:cNvPr id="4" name="Picture 3" descr="Logo, icon&#10;&#10;Description automatically generated">
            <a:extLst>
              <a:ext uri="{FF2B5EF4-FFF2-40B4-BE49-F238E27FC236}">
                <a16:creationId xmlns:a16="http://schemas.microsoft.com/office/drawing/2014/main" id="{7D50C0E6-D21C-A88B-5C0C-3DE1B0C6C2C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5985" y="202204"/>
            <a:ext cx="1433063" cy="829672"/>
          </a:xfrm>
          <a:prstGeom prst="rect">
            <a:avLst/>
          </a:prstGeom>
        </p:spPr>
      </p:pic>
      <p:pic>
        <p:nvPicPr>
          <p:cNvPr id="5" name="図 13">
            <a:extLst>
              <a:ext uri="{FF2B5EF4-FFF2-40B4-BE49-F238E27FC236}">
                <a16:creationId xmlns:a16="http://schemas.microsoft.com/office/drawing/2014/main" id="{C15456DA-D3C9-405E-3DFB-ADD18B73ACD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25816" y="273309"/>
            <a:ext cx="1666352" cy="588993"/>
          </a:xfrm>
          <a:prstGeom prst="rect">
            <a:avLst/>
          </a:prstGeom>
        </p:spPr>
      </p:pic>
      <p:grpSp>
        <p:nvGrpSpPr>
          <p:cNvPr id="6" name="Group 5">
            <a:extLst>
              <a:ext uri="{FF2B5EF4-FFF2-40B4-BE49-F238E27FC236}">
                <a16:creationId xmlns:a16="http://schemas.microsoft.com/office/drawing/2014/main" id="{4DF315AA-81DE-7DA1-982B-A3C99869B7C7}"/>
              </a:ext>
            </a:extLst>
          </p:cNvPr>
          <p:cNvGrpSpPr/>
          <p:nvPr userDrawn="1"/>
        </p:nvGrpSpPr>
        <p:grpSpPr>
          <a:xfrm>
            <a:off x="1" y="4652344"/>
            <a:ext cx="12192000" cy="2225534"/>
            <a:chOff x="1" y="4652344"/>
            <a:chExt cx="12192000" cy="2225534"/>
          </a:xfrm>
        </p:grpSpPr>
        <p:pic>
          <p:nvPicPr>
            <p:cNvPr id="14" name="Picture 13" descr="A picture containing several, city&#10;&#10;Description automatically generated">
              <a:extLst>
                <a:ext uri="{FF2B5EF4-FFF2-40B4-BE49-F238E27FC236}">
                  <a16:creationId xmlns:a16="http://schemas.microsoft.com/office/drawing/2014/main" id="{D62B8CED-8569-D807-6A20-55FA3F31A16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12227" t="-616" r="77184" b="616"/>
            <a:stretch/>
          </p:blipFill>
          <p:spPr>
            <a:xfrm>
              <a:off x="10600608" y="4652344"/>
              <a:ext cx="1410905" cy="2205656"/>
            </a:xfrm>
            <a:custGeom>
              <a:avLst/>
              <a:gdLst>
                <a:gd name="connsiteX0" fmla="*/ 269056 w 1076225"/>
                <a:gd name="connsiteY0" fmla="*/ 0 h 1697355"/>
                <a:gd name="connsiteX1" fmla="*/ 1076225 w 1076225"/>
                <a:gd name="connsiteY1" fmla="*/ 0 h 1697355"/>
                <a:gd name="connsiteX2" fmla="*/ 1074567 w 1076225"/>
                <a:gd name="connsiteY2" fmla="*/ 10459 h 1697355"/>
                <a:gd name="connsiteX3" fmla="*/ 375500 w 1076225"/>
                <a:gd name="connsiteY3" fmla="*/ 10459 h 1697355"/>
                <a:gd name="connsiteX4" fmla="*/ 375500 w 1076225"/>
                <a:gd name="connsiteY4" fmla="*/ 1697355 h 1697355"/>
                <a:gd name="connsiteX5" fmla="*/ 0 w 1076225"/>
                <a:gd name="connsiteY5" fmla="*/ 1697355 h 1697355"/>
                <a:gd name="connsiteX6" fmla="*/ 269056 w 1076225"/>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6225" h="1697355">
                  <a:moveTo>
                    <a:pt x="269056" y="0"/>
                  </a:moveTo>
                  <a:lnTo>
                    <a:pt x="1076225" y="0"/>
                  </a:lnTo>
                  <a:lnTo>
                    <a:pt x="1074567" y="10459"/>
                  </a:lnTo>
                  <a:lnTo>
                    <a:pt x="375500" y="10459"/>
                  </a:lnTo>
                  <a:lnTo>
                    <a:pt x="375500" y="1697355"/>
                  </a:lnTo>
                  <a:lnTo>
                    <a:pt x="0" y="1697355"/>
                  </a:lnTo>
                  <a:lnTo>
                    <a:pt x="269056" y="0"/>
                  </a:lnTo>
                  <a:close/>
                </a:path>
              </a:pathLst>
            </a:custGeom>
          </p:spPr>
        </p:pic>
        <p:pic>
          <p:nvPicPr>
            <p:cNvPr id="9" name="Picture 8">
              <a:extLst>
                <a:ext uri="{FF2B5EF4-FFF2-40B4-BE49-F238E27FC236}">
                  <a16:creationId xmlns:a16="http://schemas.microsoft.com/office/drawing/2014/main" id="{7FCEFB33-4A04-30AA-2037-789B4126EC1A}"/>
                </a:ext>
              </a:extLst>
            </p:cNvPr>
            <p:cNvPicPr>
              <a:picLocks noChangeAspect="1"/>
            </p:cNvPicPr>
            <p:nvPr/>
          </p:nvPicPr>
          <p:blipFill>
            <a:blip r:embed="rId5" cstate="screen">
              <a:extLst>
                <a:ext uri="{28A0092B-C50C-407E-A947-70E740481C1C}">
                  <a14:useLocalDpi xmlns:a14="http://schemas.microsoft.com/office/drawing/2010/main"/>
                </a:ext>
              </a:extLst>
            </a:blip>
            <a:srcRect r="15687"/>
            <a:stretch>
              <a:fillRect/>
            </a:stretch>
          </p:blipFill>
          <p:spPr>
            <a:xfrm>
              <a:off x="1" y="4672221"/>
              <a:ext cx="3322562" cy="2205657"/>
            </a:xfrm>
            <a:custGeom>
              <a:avLst/>
              <a:gdLst>
                <a:gd name="connsiteX0" fmla="*/ 0 w 2544171"/>
                <a:gd name="connsiteY0" fmla="*/ 0 h 1697355"/>
                <a:gd name="connsiteX1" fmla="*/ 2544171 w 2544171"/>
                <a:gd name="connsiteY1" fmla="*/ 0 h 1697355"/>
                <a:gd name="connsiteX2" fmla="*/ 2275115 w 2544171"/>
                <a:gd name="connsiteY2" fmla="*/ 1697355 h 1697355"/>
                <a:gd name="connsiteX3" fmla="*/ 0 w 2544171"/>
                <a:gd name="connsiteY3" fmla="*/ 1697355 h 1697355"/>
                <a:gd name="connsiteX4" fmla="*/ 0 w 2544171"/>
                <a:gd name="connsiteY4" fmla="*/ 0 h 1697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4171" h="1697355">
                  <a:moveTo>
                    <a:pt x="0" y="0"/>
                  </a:moveTo>
                  <a:lnTo>
                    <a:pt x="2544171" y="0"/>
                  </a:lnTo>
                  <a:lnTo>
                    <a:pt x="2275115" y="1697355"/>
                  </a:lnTo>
                  <a:lnTo>
                    <a:pt x="0" y="1697355"/>
                  </a:lnTo>
                  <a:lnTo>
                    <a:pt x="0" y="0"/>
                  </a:lnTo>
                  <a:close/>
                </a:path>
              </a:pathLst>
            </a:custGeom>
          </p:spPr>
        </p:pic>
        <p:pic>
          <p:nvPicPr>
            <p:cNvPr id="11" name="Picture 10" descr="A picture containing text, sky, outdoor, nature&#10;&#10;Description automatically generated">
              <a:extLst>
                <a:ext uri="{FF2B5EF4-FFF2-40B4-BE49-F238E27FC236}">
                  <a16:creationId xmlns:a16="http://schemas.microsoft.com/office/drawing/2014/main" id="{743988DC-8190-9F1D-124D-1F543384397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r="12535"/>
            <a:stretch/>
          </p:blipFill>
          <p:spPr>
            <a:xfrm>
              <a:off x="2641684" y="4672221"/>
              <a:ext cx="3492370" cy="2205657"/>
            </a:xfrm>
            <a:custGeom>
              <a:avLst/>
              <a:gdLst>
                <a:gd name="connsiteX0" fmla="*/ 597508 w 2674197"/>
                <a:gd name="connsiteY0" fmla="*/ 0 h 1697355"/>
                <a:gd name="connsiteX1" fmla="*/ 2674197 w 2674197"/>
                <a:gd name="connsiteY1" fmla="*/ 0 h 1697355"/>
                <a:gd name="connsiteX2" fmla="*/ 2405141 w 2674197"/>
                <a:gd name="connsiteY2" fmla="*/ 1697355 h 1697355"/>
                <a:gd name="connsiteX3" fmla="*/ 0 w 2674197"/>
                <a:gd name="connsiteY3" fmla="*/ 1697355 h 1697355"/>
                <a:gd name="connsiteX4" fmla="*/ 0 w 2674197"/>
                <a:gd name="connsiteY4" fmla="*/ 1697353 h 1697355"/>
                <a:gd name="connsiteX5" fmla="*/ 328452 w 2674197"/>
                <a:gd name="connsiteY5" fmla="*/ 1697353 h 1697355"/>
                <a:gd name="connsiteX6" fmla="*/ 597508 w 2674197"/>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4197" h="1697355">
                  <a:moveTo>
                    <a:pt x="597508" y="0"/>
                  </a:moveTo>
                  <a:lnTo>
                    <a:pt x="2674197" y="0"/>
                  </a:lnTo>
                  <a:lnTo>
                    <a:pt x="2405141" y="1697355"/>
                  </a:lnTo>
                  <a:lnTo>
                    <a:pt x="0" y="1697355"/>
                  </a:lnTo>
                  <a:lnTo>
                    <a:pt x="0" y="1697353"/>
                  </a:lnTo>
                  <a:lnTo>
                    <a:pt x="328452" y="1697353"/>
                  </a:lnTo>
                  <a:lnTo>
                    <a:pt x="597508" y="0"/>
                  </a:lnTo>
                  <a:close/>
                </a:path>
              </a:pathLst>
            </a:custGeom>
          </p:spPr>
        </p:pic>
        <p:pic>
          <p:nvPicPr>
            <p:cNvPr id="20" name="Picture 19" descr="A couple of ships in the water&#10;&#10;Description automatically generated with low confidence">
              <a:extLst>
                <a:ext uri="{FF2B5EF4-FFF2-40B4-BE49-F238E27FC236}">
                  <a16:creationId xmlns:a16="http://schemas.microsoft.com/office/drawing/2014/main" id="{64587836-C7BB-220C-909B-9D3B5B98F09B}"/>
                </a:ext>
              </a:extLst>
            </p:cNvPr>
            <p:cNvPicPr>
              <a:picLocks noChangeAspect="1"/>
            </p:cNvPicPr>
            <p:nvPr userDrawn="1"/>
          </p:nvPicPr>
          <p:blipFill rotWithShape="1">
            <a:blip r:embed="rId7" cstate="screen">
              <a:extLst>
                <a:ext uri="{28A0092B-C50C-407E-A947-70E740481C1C}">
                  <a14:useLocalDpi xmlns:a14="http://schemas.microsoft.com/office/drawing/2010/main"/>
                </a:ext>
              </a:extLst>
            </a:blip>
            <a:srcRect l="22673"/>
            <a:stretch/>
          </p:blipFill>
          <p:spPr>
            <a:xfrm>
              <a:off x="5885897" y="4672221"/>
              <a:ext cx="3087572" cy="2205657"/>
            </a:xfrm>
            <a:custGeom>
              <a:avLst/>
              <a:gdLst>
                <a:gd name="connsiteX0" fmla="*/ 341850 w 3099453"/>
                <a:gd name="connsiteY0" fmla="*/ 0 h 2205656"/>
                <a:gd name="connsiteX1" fmla="*/ 3099453 w 3099453"/>
                <a:gd name="connsiteY1" fmla="*/ 0 h 2205656"/>
                <a:gd name="connsiteX2" fmla="*/ 3099453 w 3099453"/>
                <a:gd name="connsiteY2" fmla="*/ 37338 h 2205656"/>
                <a:gd name="connsiteX3" fmla="*/ 2752698 w 3099453"/>
                <a:gd name="connsiteY3" fmla="*/ 2205652 h 2205656"/>
                <a:gd name="connsiteX4" fmla="*/ 3099453 w 3099453"/>
                <a:gd name="connsiteY4" fmla="*/ 2205652 h 2205656"/>
                <a:gd name="connsiteX5" fmla="*/ 3099453 w 3099453"/>
                <a:gd name="connsiteY5" fmla="*/ 2205656 h 2205656"/>
                <a:gd name="connsiteX6" fmla="*/ 0 w 3099453"/>
                <a:gd name="connsiteY6" fmla="*/ 2205656 h 2205656"/>
                <a:gd name="connsiteX7" fmla="*/ 350664 w 3099453"/>
                <a:gd name="connsiteY7" fmla="*/ 12895 h 2205656"/>
                <a:gd name="connsiteX8" fmla="*/ 338627 w 3099453"/>
                <a:gd name="connsiteY8" fmla="*/ 12895 h 220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453" h="2205656">
                  <a:moveTo>
                    <a:pt x="341850" y="0"/>
                  </a:moveTo>
                  <a:lnTo>
                    <a:pt x="3099453" y="0"/>
                  </a:lnTo>
                  <a:lnTo>
                    <a:pt x="3099453" y="37338"/>
                  </a:lnTo>
                  <a:lnTo>
                    <a:pt x="2752698" y="2205652"/>
                  </a:lnTo>
                  <a:lnTo>
                    <a:pt x="3099453" y="2205652"/>
                  </a:lnTo>
                  <a:lnTo>
                    <a:pt x="3099453" y="2205656"/>
                  </a:lnTo>
                  <a:lnTo>
                    <a:pt x="0" y="2205656"/>
                  </a:lnTo>
                  <a:lnTo>
                    <a:pt x="350664" y="12895"/>
                  </a:lnTo>
                  <a:lnTo>
                    <a:pt x="338627" y="12895"/>
                  </a:lnTo>
                  <a:close/>
                </a:path>
              </a:pathLst>
            </a:custGeom>
          </p:spPr>
        </p:pic>
        <p:pic>
          <p:nvPicPr>
            <p:cNvPr id="15" name="Picture 14" descr="A picture containing several, city&#10;&#10;Description automatically generated">
              <a:extLst>
                <a:ext uri="{FF2B5EF4-FFF2-40B4-BE49-F238E27FC236}">
                  <a16:creationId xmlns:a16="http://schemas.microsoft.com/office/drawing/2014/main" id="{5EEE32EF-DD77-2E83-661A-A8D01C7E331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181239" y="4672221"/>
              <a:ext cx="4010762" cy="2205657"/>
            </a:xfrm>
            <a:custGeom>
              <a:avLst/>
              <a:gdLst>
                <a:gd name="connsiteX0" fmla="*/ 699067 w 3071143"/>
                <a:gd name="connsiteY0" fmla="*/ 0 h 1697355"/>
                <a:gd name="connsiteX1" fmla="*/ 3071143 w 3071143"/>
                <a:gd name="connsiteY1" fmla="*/ 0 h 1697355"/>
                <a:gd name="connsiteX2" fmla="*/ 3071143 w 3071143"/>
                <a:gd name="connsiteY2" fmla="*/ 1697355 h 1697355"/>
                <a:gd name="connsiteX3" fmla="*/ 0 w 3071143"/>
                <a:gd name="connsiteY3" fmla="*/ 1697355 h 1697355"/>
                <a:gd name="connsiteX4" fmla="*/ 0 w 3071143"/>
                <a:gd name="connsiteY4" fmla="*/ 1686896 h 1697355"/>
                <a:gd name="connsiteX5" fmla="*/ 431669 w 3071143"/>
                <a:gd name="connsiteY5" fmla="*/ 1686896 h 1697355"/>
                <a:gd name="connsiteX6" fmla="*/ 699067 w 3071143"/>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1143" h="1697355">
                  <a:moveTo>
                    <a:pt x="699067" y="0"/>
                  </a:moveTo>
                  <a:lnTo>
                    <a:pt x="3071143" y="0"/>
                  </a:lnTo>
                  <a:lnTo>
                    <a:pt x="3071143" y="1697355"/>
                  </a:lnTo>
                  <a:lnTo>
                    <a:pt x="0" y="1697355"/>
                  </a:lnTo>
                  <a:lnTo>
                    <a:pt x="0" y="1686896"/>
                  </a:lnTo>
                  <a:lnTo>
                    <a:pt x="431669" y="1686896"/>
                  </a:lnTo>
                  <a:lnTo>
                    <a:pt x="699067" y="0"/>
                  </a:lnTo>
                  <a:close/>
                </a:path>
              </a:pathLst>
            </a:custGeom>
          </p:spPr>
        </p:pic>
      </p:grpSp>
    </p:spTree>
    <p:extLst>
      <p:ext uri="{BB962C8B-B14F-4D97-AF65-F5344CB8AC3E}">
        <p14:creationId xmlns:p14="http://schemas.microsoft.com/office/powerpoint/2010/main" val="841672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2">
    <p:spTree>
      <p:nvGrpSpPr>
        <p:cNvPr id="1" name=""/>
        <p:cNvGrpSpPr/>
        <p:nvPr/>
      </p:nvGrpSpPr>
      <p:grpSpPr>
        <a:xfrm>
          <a:off x="0" y="0"/>
          <a:ext cx="0" cy="0"/>
          <a:chOff x="0" y="0"/>
          <a:chExt cx="0" cy="0"/>
        </a:xfrm>
      </p:grpSpPr>
      <p:pic>
        <p:nvPicPr>
          <p:cNvPr id="4" name="Picture 3" descr="Logo, icon&#10;&#10;Description automatically generated">
            <a:extLst>
              <a:ext uri="{FF2B5EF4-FFF2-40B4-BE49-F238E27FC236}">
                <a16:creationId xmlns:a16="http://schemas.microsoft.com/office/drawing/2014/main" id="{7D50C0E6-D21C-A88B-5C0C-3DE1B0C6C2C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5985" y="202204"/>
            <a:ext cx="1433063" cy="829672"/>
          </a:xfrm>
          <a:prstGeom prst="rect">
            <a:avLst/>
          </a:prstGeom>
        </p:spPr>
      </p:pic>
      <p:pic>
        <p:nvPicPr>
          <p:cNvPr id="5" name="図 13">
            <a:extLst>
              <a:ext uri="{FF2B5EF4-FFF2-40B4-BE49-F238E27FC236}">
                <a16:creationId xmlns:a16="http://schemas.microsoft.com/office/drawing/2014/main" id="{C15456DA-D3C9-405E-3DFB-ADD18B73ACD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25816" y="273309"/>
            <a:ext cx="1666352" cy="588993"/>
          </a:xfrm>
          <a:prstGeom prst="rect">
            <a:avLst/>
          </a:prstGeom>
        </p:spPr>
      </p:pic>
      <p:grpSp>
        <p:nvGrpSpPr>
          <p:cNvPr id="6" name="Group 5">
            <a:extLst>
              <a:ext uri="{FF2B5EF4-FFF2-40B4-BE49-F238E27FC236}">
                <a16:creationId xmlns:a16="http://schemas.microsoft.com/office/drawing/2014/main" id="{4DF315AA-81DE-7DA1-982B-A3C99869B7C7}"/>
              </a:ext>
            </a:extLst>
          </p:cNvPr>
          <p:cNvGrpSpPr/>
          <p:nvPr userDrawn="1"/>
        </p:nvGrpSpPr>
        <p:grpSpPr>
          <a:xfrm>
            <a:off x="1" y="4652344"/>
            <a:ext cx="12192000" cy="2225534"/>
            <a:chOff x="1" y="4652344"/>
            <a:chExt cx="12192000" cy="2225534"/>
          </a:xfrm>
        </p:grpSpPr>
        <p:pic>
          <p:nvPicPr>
            <p:cNvPr id="14" name="Picture 13" descr="A picture containing several, city&#10;&#10;Description automatically generated">
              <a:extLst>
                <a:ext uri="{FF2B5EF4-FFF2-40B4-BE49-F238E27FC236}">
                  <a16:creationId xmlns:a16="http://schemas.microsoft.com/office/drawing/2014/main" id="{D62B8CED-8569-D807-6A20-55FA3F31A16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12227" t="-616" r="77184" b="616"/>
            <a:stretch/>
          </p:blipFill>
          <p:spPr>
            <a:xfrm>
              <a:off x="10600608" y="4652344"/>
              <a:ext cx="1410905" cy="2205656"/>
            </a:xfrm>
            <a:custGeom>
              <a:avLst/>
              <a:gdLst>
                <a:gd name="connsiteX0" fmla="*/ 269056 w 1076225"/>
                <a:gd name="connsiteY0" fmla="*/ 0 h 1697355"/>
                <a:gd name="connsiteX1" fmla="*/ 1076225 w 1076225"/>
                <a:gd name="connsiteY1" fmla="*/ 0 h 1697355"/>
                <a:gd name="connsiteX2" fmla="*/ 1074567 w 1076225"/>
                <a:gd name="connsiteY2" fmla="*/ 10459 h 1697355"/>
                <a:gd name="connsiteX3" fmla="*/ 375500 w 1076225"/>
                <a:gd name="connsiteY3" fmla="*/ 10459 h 1697355"/>
                <a:gd name="connsiteX4" fmla="*/ 375500 w 1076225"/>
                <a:gd name="connsiteY4" fmla="*/ 1697355 h 1697355"/>
                <a:gd name="connsiteX5" fmla="*/ 0 w 1076225"/>
                <a:gd name="connsiteY5" fmla="*/ 1697355 h 1697355"/>
                <a:gd name="connsiteX6" fmla="*/ 269056 w 1076225"/>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6225" h="1697355">
                  <a:moveTo>
                    <a:pt x="269056" y="0"/>
                  </a:moveTo>
                  <a:lnTo>
                    <a:pt x="1076225" y="0"/>
                  </a:lnTo>
                  <a:lnTo>
                    <a:pt x="1074567" y="10459"/>
                  </a:lnTo>
                  <a:lnTo>
                    <a:pt x="375500" y="10459"/>
                  </a:lnTo>
                  <a:lnTo>
                    <a:pt x="375500" y="1697355"/>
                  </a:lnTo>
                  <a:lnTo>
                    <a:pt x="0" y="1697355"/>
                  </a:lnTo>
                  <a:lnTo>
                    <a:pt x="269056" y="0"/>
                  </a:lnTo>
                  <a:close/>
                </a:path>
              </a:pathLst>
            </a:custGeom>
          </p:spPr>
        </p:pic>
        <p:pic>
          <p:nvPicPr>
            <p:cNvPr id="9" name="Picture 8">
              <a:extLst>
                <a:ext uri="{FF2B5EF4-FFF2-40B4-BE49-F238E27FC236}">
                  <a16:creationId xmlns:a16="http://schemas.microsoft.com/office/drawing/2014/main" id="{7FCEFB33-4A04-30AA-2037-789B4126EC1A}"/>
                </a:ext>
              </a:extLst>
            </p:cNvPr>
            <p:cNvPicPr>
              <a:picLocks noChangeAspect="1"/>
            </p:cNvPicPr>
            <p:nvPr/>
          </p:nvPicPr>
          <p:blipFill>
            <a:blip r:embed="rId5" cstate="screen">
              <a:extLst>
                <a:ext uri="{28A0092B-C50C-407E-A947-70E740481C1C}">
                  <a14:useLocalDpi xmlns:a14="http://schemas.microsoft.com/office/drawing/2010/main"/>
                </a:ext>
              </a:extLst>
            </a:blip>
            <a:srcRect r="15687"/>
            <a:stretch>
              <a:fillRect/>
            </a:stretch>
          </p:blipFill>
          <p:spPr>
            <a:xfrm>
              <a:off x="1" y="4672221"/>
              <a:ext cx="3322562" cy="2205657"/>
            </a:xfrm>
            <a:custGeom>
              <a:avLst/>
              <a:gdLst>
                <a:gd name="connsiteX0" fmla="*/ 0 w 2544171"/>
                <a:gd name="connsiteY0" fmla="*/ 0 h 1697355"/>
                <a:gd name="connsiteX1" fmla="*/ 2544171 w 2544171"/>
                <a:gd name="connsiteY1" fmla="*/ 0 h 1697355"/>
                <a:gd name="connsiteX2" fmla="*/ 2275115 w 2544171"/>
                <a:gd name="connsiteY2" fmla="*/ 1697355 h 1697355"/>
                <a:gd name="connsiteX3" fmla="*/ 0 w 2544171"/>
                <a:gd name="connsiteY3" fmla="*/ 1697355 h 1697355"/>
                <a:gd name="connsiteX4" fmla="*/ 0 w 2544171"/>
                <a:gd name="connsiteY4" fmla="*/ 0 h 1697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4171" h="1697355">
                  <a:moveTo>
                    <a:pt x="0" y="0"/>
                  </a:moveTo>
                  <a:lnTo>
                    <a:pt x="2544171" y="0"/>
                  </a:lnTo>
                  <a:lnTo>
                    <a:pt x="2275115" y="1697355"/>
                  </a:lnTo>
                  <a:lnTo>
                    <a:pt x="0" y="1697355"/>
                  </a:lnTo>
                  <a:lnTo>
                    <a:pt x="0" y="0"/>
                  </a:lnTo>
                  <a:close/>
                </a:path>
              </a:pathLst>
            </a:custGeom>
          </p:spPr>
        </p:pic>
        <p:pic>
          <p:nvPicPr>
            <p:cNvPr id="11" name="Picture 10" descr="A picture containing text, sky, outdoor, nature&#10;&#10;Description automatically generated">
              <a:extLst>
                <a:ext uri="{FF2B5EF4-FFF2-40B4-BE49-F238E27FC236}">
                  <a16:creationId xmlns:a16="http://schemas.microsoft.com/office/drawing/2014/main" id="{743988DC-8190-9F1D-124D-1F543384397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r="12535"/>
            <a:stretch/>
          </p:blipFill>
          <p:spPr>
            <a:xfrm>
              <a:off x="2641684" y="4672221"/>
              <a:ext cx="3492370" cy="2205657"/>
            </a:xfrm>
            <a:custGeom>
              <a:avLst/>
              <a:gdLst>
                <a:gd name="connsiteX0" fmla="*/ 597508 w 2674197"/>
                <a:gd name="connsiteY0" fmla="*/ 0 h 1697355"/>
                <a:gd name="connsiteX1" fmla="*/ 2674197 w 2674197"/>
                <a:gd name="connsiteY1" fmla="*/ 0 h 1697355"/>
                <a:gd name="connsiteX2" fmla="*/ 2405141 w 2674197"/>
                <a:gd name="connsiteY2" fmla="*/ 1697355 h 1697355"/>
                <a:gd name="connsiteX3" fmla="*/ 0 w 2674197"/>
                <a:gd name="connsiteY3" fmla="*/ 1697355 h 1697355"/>
                <a:gd name="connsiteX4" fmla="*/ 0 w 2674197"/>
                <a:gd name="connsiteY4" fmla="*/ 1697353 h 1697355"/>
                <a:gd name="connsiteX5" fmla="*/ 328452 w 2674197"/>
                <a:gd name="connsiteY5" fmla="*/ 1697353 h 1697355"/>
                <a:gd name="connsiteX6" fmla="*/ 597508 w 2674197"/>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4197" h="1697355">
                  <a:moveTo>
                    <a:pt x="597508" y="0"/>
                  </a:moveTo>
                  <a:lnTo>
                    <a:pt x="2674197" y="0"/>
                  </a:lnTo>
                  <a:lnTo>
                    <a:pt x="2405141" y="1697355"/>
                  </a:lnTo>
                  <a:lnTo>
                    <a:pt x="0" y="1697355"/>
                  </a:lnTo>
                  <a:lnTo>
                    <a:pt x="0" y="1697353"/>
                  </a:lnTo>
                  <a:lnTo>
                    <a:pt x="328452" y="1697353"/>
                  </a:lnTo>
                  <a:lnTo>
                    <a:pt x="597508" y="0"/>
                  </a:lnTo>
                  <a:close/>
                </a:path>
              </a:pathLst>
            </a:custGeom>
          </p:spPr>
        </p:pic>
        <p:pic>
          <p:nvPicPr>
            <p:cNvPr id="20" name="Picture 19" descr="A couple of ships in the water&#10;&#10;Description automatically generated with low confidence">
              <a:extLst>
                <a:ext uri="{FF2B5EF4-FFF2-40B4-BE49-F238E27FC236}">
                  <a16:creationId xmlns:a16="http://schemas.microsoft.com/office/drawing/2014/main" id="{64587836-C7BB-220C-909B-9D3B5B98F09B}"/>
                </a:ext>
              </a:extLst>
            </p:cNvPr>
            <p:cNvPicPr>
              <a:picLocks noChangeAspect="1"/>
            </p:cNvPicPr>
            <p:nvPr userDrawn="1"/>
          </p:nvPicPr>
          <p:blipFill rotWithShape="1">
            <a:blip r:embed="rId7" cstate="screen">
              <a:extLst>
                <a:ext uri="{28A0092B-C50C-407E-A947-70E740481C1C}">
                  <a14:useLocalDpi xmlns:a14="http://schemas.microsoft.com/office/drawing/2010/main"/>
                </a:ext>
              </a:extLst>
            </a:blip>
            <a:srcRect l="22673"/>
            <a:stretch/>
          </p:blipFill>
          <p:spPr>
            <a:xfrm>
              <a:off x="5885897" y="4672221"/>
              <a:ext cx="3087572" cy="2205657"/>
            </a:xfrm>
            <a:custGeom>
              <a:avLst/>
              <a:gdLst>
                <a:gd name="connsiteX0" fmla="*/ 341850 w 3099453"/>
                <a:gd name="connsiteY0" fmla="*/ 0 h 2205656"/>
                <a:gd name="connsiteX1" fmla="*/ 3099453 w 3099453"/>
                <a:gd name="connsiteY1" fmla="*/ 0 h 2205656"/>
                <a:gd name="connsiteX2" fmla="*/ 3099453 w 3099453"/>
                <a:gd name="connsiteY2" fmla="*/ 37338 h 2205656"/>
                <a:gd name="connsiteX3" fmla="*/ 2752698 w 3099453"/>
                <a:gd name="connsiteY3" fmla="*/ 2205652 h 2205656"/>
                <a:gd name="connsiteX4" fmla="*/ 3099453 w 3099453"/>
                <a:gd name="connsiteY4" fmla="*/ 2205652 h 2205656"/>
                <a:gd name="connsiteX5" fmla="*/ 3099453 w 3099453"/>
                <a:gd name="connsiteY5" fmla="*/ 2205656 h 2205656"/>
                <a:gd name="connsiteX6" fmla="*/ 0 w 3099453"/>
                <a:gd name="connsiteY6" fmla="*/ 2205656 h 2205656"/>
                <a:gd name="connsiteX7" fmla="*/ 350664 w 3099453"/>
                <a:gd name="connsiteY7" fmla="*/ 12895 h 2205656"/>
                <a:gd name="connsiteX8" fmla="*/ 338627 w 3099453"/>
                <a:gd name="connsiteY8" fmla="*/ 12895 h 220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453" h="2205656">
                  <a:moveTo>
                    <a:pt x="341850" y="0"/>
                  </a:moveTo>
                  <a:lnTo>
                    <a:pt x="3099453" y="0"/>
                  </a:lnTo>
                  <a:lnTo>
                    <a:pt x="3099453" y="37338"/>
                  </a:lnTo>
                  <a:lnTo>
                    <a:pt x="2752698" y="2205652"/>
                  </a:lnTo>
                  <a:lnTo>
                    <a:pt x="3099453" y="2205652"/>
                  </a:lnTo>
                  <a:lnTo>
                    <a:pt x="3099453" y="2205656"/>
                  </a:lnTo>
                  <a:lnTo>
                    <a:pt x="0" y="2205656"/>
                  </a:lnTo>
                  <a:lnTo>
                    <a:pt x="350664" y="12895"/>
                  </a:lnTo>
                  <a:lnTo>
                    <a:pt x="338627" y="12895"/>
                  </a:lnTo>
                  <a:close/>
                </a:path>
              </a:pathLst>
            </a:custGeom>
          </p:spPr>
        </p:pic>
        <p:pic>
          <p:nvPicPr>
            <p:cNvPr id="15" name="Picture 14" descr="A picture containing several, city&#10;&#10;Description automatically generated">
              <a:extLst>
                <a:ext uri="{FF2B5EF4-FFF2-40B4-BE49-F238E27FC236}">
                  <a16:creationId xmlns:a16="http://schemas.microsoft.com/office/drawing/2014/main" id="{5EEE32EF-DD77-2E83-661A-A8D01C7E331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181239" y="4672221"/>
              <a:ext cx="4010762" cy="2205657"/>
            </a:xfrm>
            <a:custGeom>
              <a:avLst/>
              <a:gdLst>
                <a:gd name="connsiteX0" fmla="*/ 699067 w 3071143"/>
                <a:gd name="connsiteY0" fmla="*/ 0 h 1697355"/>
                <a:gd name="connsiteX1" fmla="*/ 3071143 w 3071143"/>
                <a:gd name="connsiteY1" fmla="*/ 0 h 1697355"/>
                <a:gd name="connsiteX2" fmla="*/ 3071143 w 3071143"/>
                <a:gd name="connsiteY2" fmla="*/ 1697355 h 1697355"/>
                <a:gd name="connsiteX3" fmla="*/ 0 w 3071143"/>
                <a:gd name="connsiteY3" fmla="*/ 1697355 h 1697355"/>
                <a:gd name="connsiteX4" fmla="*/ 0 w 3071143"/>
                <a:gd name="connsiteY4" fmla="*/ 1686896 h 1697355"/>
                <a:gd name="connsiteX5" fmla="*/ 431669 w 3071143"/>
                <a:gd name="connsiteY5" fmla="*/ 1686896 h 1697355"/>
                <a:gd name="connsiteX6" fmla="*/ 699067 w 3071143"/>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1143" h="1697355">
                  <a:moveTo>
                    <a:pt x="699067" y="0"/>
                  </a:moveTo>
                  <a:lnTo>
                    <a:pt x="3071143" y="0"/>
                  </a:lnTo>
                  <a:lnTo>
                    <a:pt x="3071143" y="1697355"/>
                  </a:lnTo>
                  <a:lnTo>
                    <a:pt x="0" y="1697355"/>
                  </a:lnTo>
                  <a:lnTo>
                    <a:pt x="0" y="1686896"/>
                  </a:lnTo>
                  <a:lnTo>
                    <a:pt x="431669" y="1686896"/>
                  </a:lnTo>
                  <a:lnTo>
                    <a:pt x="699067" y="0"/>
                  </a:lnTo>
                  <a:close/>
                </a:path>
              </a:pathLst>
            </a:custGeom>
          </p:spPr>
        </p:pic>
      </p:grpSp>
      <p:sp>
        <p:nvSpPr>
          <p:cNvPr id="8" name="Subtitle 2">
            <a:extLst>
              <a:ext uri="{FF2B5EF4-FFF2-40B4-BE49-F238E27FC236}">
                <a16:creationId xmlns:a16="http://schemas.microsoft.com/office/drawing/2014/main" id="{1040B117-B124-8DAF-D849-80C0A9E1C56D}"/>
              </a:ext>
            </a:extLst>
          </p:cNvPr>
          <p:cNvSpPr txBox="1">
            <a:spLocks/>
          </p:cNvSpPr>
          <p:nvPr userDrawn="1"/>
        </p:nvSpPr>
        <p:spPr>
          <a:xfrm>
            <a:off x="1524000" y="2212678"/>
            <a:ext cx="9144000" cy="121632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0"/>
              </a:spcBef>
              <a:spcAft>
                <a:spcPts val="600"/>
              </a:spcAft>
              <a:buFont typeface="Arial" panose="020B0604020202020204" pitchFamily="34" charset="0"/>
              <a:buNone/>
              <a:defRPr sz="2400" b="1" kern="1200">
                <a:solidFill>
                  <a:schemeClr val="tx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100000"/>
              </a:lnSpc>
              <a:spcBef>
                <a:spcPts val="500"/>
              </a:spcBef>
              <a:spcAft>
                <a:spcPts val="600"/>
              </a:spcAft>
              <a:buFont typeface="Arial" panose="020B0604020202020204" pitchFamily="34" charset="0"/>
              <a:buNone/>
              <a:defRPr sz="2000" b="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Tx/>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br>
              <a:rPr lang="en-US">
                <a:solidFill>
                  <a:srgbClr val="002060"/>
                </a:solidFill>
              </a:rPr>
            </a:br>
            <a:endParaRPr lang="en-US" b="0">
              <a:solidFill>
                <a:srgbClr val="002060"/>
              </a:solidFill>
            </a:endParaRPr>
          </a:p>
        </p:txBody>
      </p:sp>
      <p:sp>
        <p:nvSpPr>
          <p:cNvPr id="10" name="Content Placeholder 4">
            <a:extLst>
              <a:ext uri="{FF2B5EF4-FFF2-40B4-BE49-F238E27FC236}">
                <a16:creationId xmlns:a16="http://schemas.microsoft.com/office/drawing/2014/main" id="{E24EB868-89AB-CE63-AA94-65A829ACBA8D}"/>
              </a:ext>
            </a:extLst>
          </p:cNvPr>
          <p:cNvSpPr txBox="1">
            <a:spLocks/>
          </p:cNvSpPr>
          <p:nvPr userDrawn="1"/>
        </p:nvSpPr>
        <p:spPr>
          <a:xfrm>
            <a:off x="1524000" y="3748476"/>
            <a:ext cx="7429500" cy="1001653"/>
          </a:xfrm>
          <a:prstGeom prst="rect">
            <a:avLst/>
          </a:prstGeom>
        </p:spPr>
        <p:txBody>
          <a:bodyPr vert="horz" lIns="91440" tIns="45720" rIns="91440" bIns="45720" rtlCol="0">
            <a:noAutofit/>
          </a:bodyPr>
          <a:lstStyle>
            <a:lvl1pPr marL="174625" indent="-174625" algn="l" defTabSz="914400" rtl="0" eaLnBrk="1" latinLnBrk="0" hangingPunct="1">
              <a:lnSpc>
                <a:spcPct val="110000"/>
              </a:lnSpc>
              <a:spcBef>
                <a:spcPts val="1000"/>
              </a:spcBef>
              <a:buFont typeface="Segoe UI" panose="020B0502040204020203" pitchFamily="34" charset="0"/>
              <a:buChar char="▪"/>
              <a:defRPr kumimoji="1" lang="ja-JP" altLang="en-US" sz="2000" b="0" kern="1200" dirty="0">
                <a:solidFill>
                  <a:schemeClr val="accent1">
                    <a:lumMod val="50000"/>
                  </a:schemeClr>
                </a:solidFill>
                <a:effectLst/>
                <a:latin typeface="Segoe UI" panose="020B0502040204020203" pitchFamily="34" charset="0"/>
                <a:ea typeface="Segoe UI" panose="020B0502040204020203" pitchFamily="34" charset="0"/>
                <a:cs typeface="Segoe UI" panose="020B0502040204020203" pitchFamily="34" charset="0"/>
              </a:defRPr>
            </a:lvl1pPr>
            <a:lvl2pPr marL="450850" indent="-187325" algn="l" defTabSz="914400" rtl="0" eaLnBrk="1" latinLnBrk="0" hangingPunct="1">
              <a:lnSpc>
                <a:spcPct val="110000"/>
              </a:lnSpc>
              <a:spcBef>
                <a:spcPts val="500"/>
              </a:spcBef>
              <a:buFont typeface="Segoe UI" panose="020B0502040204020203" pitchFamily="34" charset="0"/>
              <a:buChar char="▪"/>
              <a:defRPr kumimoji="1" sz="24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627063" indent="-176213" algn="l" defTabSz="914400" rtl="0" eaLnBrk="1" latinLnBrk="0" hangingPunct="1">
              <a:lnSpc>
                <a:spcPct val="110000"/>
              </a:lnSpc>
              <a:spcBef>
                <a:spcPts val="500"/>
              </a:spcBef>
              <a:buFont typeface="Segoe UI" panose="020B0502040204020203" pitchFamily="34" charset="0"/>
              <a:buChar char="▪"/>
              <a:defRPr kumimoji="1" sz="20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801688" indent="-174625" algn="l" defTabSz="914400" rtl="0" eaLnBrk="1" latinLnBrk="0" hangingPunct="1">
              <a:lnSpc>
                <a:spcPct val="110000"/>
              </a:lnSpc>
              <a:spcBef>
                <a:spcPts val="500"/>
              </a:spcBef>
              <a:buFont typeface="Segoe UI" panose="020B0502040204020203" pitchFamily="34" charset="0"/>
              <a:buChar char="▪"/>
              <a:tabLst>
                <a:tab pos="801688" algn="l"/>
              </a:tabLst>
              <a:defRPr kumimoji="1" sz="1800" b="1" kern="1200">
                <a:solidFill>
                  <a:schemeClr val="tx1"/>
                </a:solidFill>
                <a:latin typeface="Segoe UI" panose="020B0502040204020203" pitchFamily="34" charset="0"/>
                <a:ea typeface="+mn-ea"/>
                <a:cs typeface="Segoe UI" panose="020B0502040204020203" pitchFamily="34" charset="0"/>
              </a:defRPr>
            </a:lvl4pPr>
            <a:lvl5pPr marL="989013" indent="-187325" algn="l" defTabSz="914400" rtl="0" eaLnBrk="1" latinLnBrk="0" hangingPunct="1">
              <a:lnSpc>
                <a:spcPct val="110000"/>
              </a:lnSpc>
              <a:spcBef>
                <a:spcPts val="500"/>
              </a:spcBef>
              <a:buFont typeface="Segoe UI" panose="020B0502040204020203" pitchFamily="34" charset="0"/>
              <a:buChar char="▪"/>
              <a:defRPr kumimoji="1" sz="1800" b="1"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74625" marR="0" lvl="0" indent="-174625" algn="l" defTabSz="914400" rtl="0" eaLnBrk="1" fontAlgn="auto" latinLnBrk="0" hangingPunct="1">
              <a:lnSpc>
                <a:spcPct val="110000"/>
              </a:lnSpc>
              <a:spcBef>
                <a:spcPts val="0"/>
              </a:spcBef>
              <a:spcAft>
                <a:spcPts val="0"/>
              </a:spcAft>
              <a:buClrTx/>
              <a:buSzTx/>
              <a:buFont typeface="Segoe UI" panose="020B0502040204020203" pitchFamily="34" charset="0"/>
              <a:buChar char="▪"/>
              <a:tabLst/>
              <a:defRPr/>
            </a:pPr>
            <a:endParaRPr kumimoji="1" lang="en-US" altLang="en-US" sz="2400" b="0" i="0" u="none" strike="noStrike" kern="1200" cap="none" spc="0" normalizeH="0" noProof="0">
              <a:ln>
                <a:noFill/>
              </a:ln>
              <a:solidFill>
                <a:srgbClr val="002060"/>
              </a:solidFill>
              <a:effectLst/>
              <a:uLnTx/>
              <a:uFillTx/>
              <a:latin typeface="Calibri" panose="020F0502020204030204" pitchFamily="34" charset="0"/>
              <a:cs typeface="Calibri" panose="020F0502020204030204" pitchFamily="34" charset="0"/>
            </a:endParaRPr>
          </a:p>
        </p:txBody>
      </p:sp>
      <p:sp>
        <p:nvSpPr>
          <p:cNvPr id="12" name="Title 1">
            <a:extLst>
              <a:ext uri="{FF2B5EF4-FFF2-40B4-BE49-F238E27FC236}">
                <a16:creationId xmlns:a16="http://schemas.microsoft.com/office/drawing/2014/main" id="{20A8F957-A1A4-1229-B81E-D5B5EC9DB7BB}"/>
              </a:ext>
            </a:extLst>
          </p:cNvPr>
          <p:cNvSpPr>
            <a:spLocks noGrp="1"/>
          </p:cNvSpPr>
          <p:nvPr>
            <p:ph type="ctrTitle" hasCustomPrompt="1"/>
          </p:nvPr>
        </p:nvSpPr>
        <p:spPr>
          <a:xfrm>
            <a:off x="1524000" y="1230336"/>
            <a:ext cx="9144000" cy="1329531"/>
          </a:xfrm>
        </p:spPr>
        <p:txBody>
          <a:bodyPr/>
          <a:lstStyle>
            <a:lvl1pPr>
              <a:defRPr/>
            </a:lvl1pPr>
          </a:lstStyle>
          <a:p>
            <a:r>
              <a:rPr lang="en-US" altLang="ja-JP"/>
              <a:t>Click to edit Master title style</a:t>
            </a:r>
            <a:endParaRPr lang="en-US"/>
          </a:p>
        </p:txBody>
      </p:sp>
      <p:sp>
        <p:nvSpPr>
          <p:cNvPr id="13" name="Subtitle 2">
            <a:extLst>
              <a:ext uri="{FF2B5EF4-FFF2-40B4-BE49-F238E27FC236}">
                <a16:creationId xmlns:a16="http://schemas.microsoft.com/office/drawing/2014/main" id="{AF25B088-1EDC-F447-40FD-5D262E99D095}"/>
              </a:ext>
            </a:extLst>
          </p:cNvPr>
          <p:cNvSpPr txBox="1">
            <a:spLocks/>
          </p:cNvSpPr>
          <p:nvPr userDrawn="1"/>
        </p:nvSpPr>
        <p:spPr>
          <a:xfrm>
            <a:off x="1524000" y="2579746"/>
            <a:ext cx="9144000" cy="1001654"/>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0"/>
              </a:spcBef>
              <a:spcAft>
                <a:spcPts val="600"/>
              </a:spcAft>
              <a:buFont typeface="Arial" panose="020B0604020202020204" pitchFamily="34" charset="0"/>
              <a:buNone/>
              <a:defRPr sz="2400" b="1" kern="1200">
                <a:solidFill>
                  <a:schemeClr val="tx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100000"/>
              </a:lnSpc>
              <a:spcBef>
                <a:spcPts val="500"/>
              </a:spcBef>
              <a:spcAft>
                <a:spcPts val="600"/>
              </a:spcAft>
              <a:buFont typeface="Arial" panose="020B0604020202020204" pitchFamily="34" charset="0"/>
              <a:buNone/>
              <a:defRPr sz="2000" b="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Tx/>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br>
              <a:rPr lang="en-US">
                <a:solidFill>
                  <a:srgbClr val="002060"/>
                </a:solidFill>
              </a:rPr>
            </a:br>
            <a:r>
              <a:rPr lang="en-US" b="0">
                <a:solidFill>
                  <a:srgbClr val="002060"/>
                </a:solidFill>
              </a:rPr>
              <a:t>Meeting info</a:t>
            </a:r>
          </a:p>
        </p:txBody>
      </p:sp>
      <p:sp>
        <p:nvSpPr>
          <p:cNvPr id="16" name="Content Placeholder 4">
            <a:extLst>
              <a:ext uri="{FF2B5EF4-FFF2-40B4-BE49-F238E27FC236}">
                <a16:creationId xmlns:a16="http://schemas.microsoft.com/office/drawing/2014/main" id="{81ADC26B-6847-C128-5C99-76688A1EF73A}"/>
              </a:ext>
            </a:extLst>
          </p:cNvPr>
          <p:cNvSpPr txBox="1">
            <a:spLocks/>
          </p:cNvSpPr>
          <p:nvPr userDrawn="1"/>
        </p:nvSpPr>
        <p:spPr>
          <a:xfrm>
            <a:off x="1533985" y="3804317"/>
            <a:ext cx="7429500" cy="889969"/>
          </a:xfrm>
          <a:prstGeom prst="rect">
            <a:avLst/>
          </a:prstGeom>
        </p:spPr>
        <p:txBody>
          <a:bodyPr vert="horz" lIns="91440" tIns="45720" rIns="91440" bIns="45720" rtlCol="0">
            <a:noAutofit/>
          </a:bodyPr>
          <a:lstStyle>
            <a:lvl1pPr marL="174625" indent="-174625" algn="l" defTabSz="914400" rtl="0" eaLnBrk="1" latinLnBrk="0" hangingPunct="1">
              <a:lnSpc>
                <a:spcPct val="110000"/>
              </a:lnSpc>
              <a:spcBef>
                <a:spcPts val="1000"/>
              </a:spcBef>
              <a:buFont typeface="Segoe UI" panose="020B0502040204020203" pitchFamily="34" charset="0"/>
              <a:buChar char="▪"/>
              <a:defRPr kumimoji="1" lang="ja-JP" altLang="en-US" sz="2000" b="0" kern="1200" dirty="0">
                <a:solidFill>
                  <a:schemeClr val="accent1">
                    <a:lumMod val="50000"/>
                  </a:schemeClr>
                </a:solidFill>
                <a:effectLst/>
                <a:latin typeface="Segoe UI" panose="020B0502040204020203" pitchFamily="34" charset="0"/>
                <a:ea typeface="Segoe UI" panose="020B0502040204020203" pitchFamily="34" charset="0"/>
                <a:cs typeface="Segoe UI" panose="020B0502040204020203" pitchFamily="34" charset="0"/>
              </a:defRPr>
            </a:lvl1pPr>
            <a:lvl2pPr marL="450850" indent="-187325" algn="l" defTabSz="914400" rtl="0" eaLnBrk="1" latinLnBrk="0" hangingPunct="1">
              <a:lnSpc>
                <a:spcPct val="110000"/>
              </a:lnSpc>
              <a:spcBef>
                <a:spcPts val="500"/>
              </a:spcBef>
              <a:buFont typeface="Segoe UI" panose="020B0502040204020203" pitchFamily="34" charset="0"/>
              <a:buChar char="▪"/>
              <a:defRPr kumimoji="1" sz="24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627063" indent="-176213" algn="l" defTabSz="914400" rtl="0" eaLnBrk="1" latinLnBrk="0" hangingPunct="1">
              <a:lnSpc>
                <a:spcPct val="110000"/>
              </a:lnSpc>
              <a:spcBef>
                <a:spcPts val="500"/>
              </a:spcBef>
              <a:buFont typeface="Segoe UI" panose="020B0502040204020203" pitchFamily="34" charset="0"/>
              <a:buChar char="▪"/>
              <a:defRPr kumimoji="1" sz="20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801688" indent="-174625" algn="l" defTabSz="914400" rtl="0" eaLnBrk="1" latinLnBrk="0" hangingPunct="1">
              <a:lnSpc>
                <a:spcPct val="110000"/>
              </a:lnSpc>
              <a:spcBef>
                <a:spcPts val="500"/>
              </a:spcBef>
              <a:buFont typeface="Segoe UI" panose="020B0502040204020203" pitchFamily="34" charset="0"/>
              <a:buChar char="▪"/>
              <a:tabLst>
                <a:tab pos="801688" algn="l"/>
              </a:tabLst>
              <a:defRPr kumimoji="1" sz="1800" b="1" kern="1200">
                <a:solidFill>
                  <a:schemeClr val="tx1"/>
                </a:solidFill>
                <a:latin typeface="Segoe UI" panose="020B0502040204020203" pitchFamily="34" charset="0"/>
                <a:ea typeface="+mn-ea"/>
                <a:cs typeface="Segoe UI" panose="020B0502040204020203" pitchFamily="34" charset="0"/>
              </a:defRPr>
            </a:lvl4pPr>
            <a:lvl5pPr marL="989013" indent="-187325" algn="l" defTabSz="914400" rtl="0" eaLnBrk="1" latinLnBrk="0" hangingPunct="1">
              <a:lnSpc>
                <a:spcPct val="110000"/>
              </a:lnSpc>
              <a:spcBef>
                <a:spcPts val="500"/>
              </a:spcBef>
              <a:buFont typeface="Segoe UI" panose="020B0502040204020203" pitchFamily="34" charset="0"/>
              <a:buChar char="▪"/>
              <a:defRPr kumimoji="1" sz="1800" b="1"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10000"/>
              </a:lnSpc>
              <a:spcBef>
                <a:spcPts val="0"/>
              </a:spcBef>
              <a:spcAft>
                <a:spcPts val="0"/>
              </a:spcAft>
              <a:buClrTx/>
              <a:buSzTx/>
              <a:buFont typeface="Segoe UI" panose="020B0502040204020203" pitchFamily="34" charset="0"/>
              <a:buNone/>
              <a:tabLst/>
              <a:defRPr/>
            </a:pPr>
            <a:r>
              <a:rPr kumimoji="1" lang="en-AU" altLang="en-US" sz="2400" b="0" i="0" u="none" strike="noStrike" kern="1200" cap="none" spc="0" normalizeH="0" noProof="0">
                <a:ln>
                  <a:noFill/>
                </a:ln>
                <a:solidFill>
                  <a:srgbClr val="002060"/>
                </a:solidFill>
                <a:effectLst/>
                <a:uLnTx/>
                <a:uFillTx/>
                <a:latin typeface="Calibri" panose="020F0502020204030204" pitchFamily="34" charset="0"/>
                <a:cs typeface="Calibri" panose="020F0502020204030204" pitchFamily="34" charset="0"/>
              </a:rPr>
              <a:t>Presenter, title</a:t>
            </a:r>
          </a:p>
          <a:p>
            <a:pPr marL="174625" marR="0" lvl="0" indent="-174625" algn="l" defTabSz="914400" rtl="0" eaLnBrk="1" fontAlgn="auto" latinLnBrk="0" hangingPunct="1">
              <a:lnSpc>
                <a:spcPct val="110000"/>
              </a:lnSpc>
              <a:spcBef>
                <a:spcPts val="0"/>
              </a:spcBef>
              <a:spcAft>
                <a:spcPts val="0"/>
              </a:spcAft>
              <a:buClrTx/>
              <a:buSzTx/>
              <a:buFont typeface="Segoe UI" panose="020B0502040204020203" pitchFamily="34" charset="0"/>
              <a:buChar char="▪"/>
              <a:tabLst/>
              <a:defRPr/>
            </a:pPr>
            <a:endParaRPr kumimoji="1" lang="en-US" altLang="en-US" sz="2400" b="0" i="0" u="none" strike="noStrike" kern="1200" cap="none" spc="0" normalizeH="0" noProof="0">
              <a:ln>
                <a:noFill/>
              </a:ln>
              <a:solidFill>
                <a:srgbClr val="00206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59791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Cover Plai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sp>
        <p:nvSpPr>
          <p:cNvPr id="4" name="Title 1">
            <a:extLst>
              <a:ext uri="{FF2B5EF4-FFF2-40B4-BE49-F238E27FC236}">
                <a16:creationId xmlns:a16="http://schemas.microsoft.com/office/drawing/2014/main" id="{BD9E455C-EBFA-A154-8DEB-CC155C5CD515}"/>
              </a:ext>
            </a:extLst>
          </p:cNvPr>
          <p:cNvSpPr>
            <a:spLocks noGrp="1"/>
          </p:cNvSpPr>
          <p:nvPr>
            <p:ph type="title"/>
          </p:nvPr>
        </p:nvSpPr>
        <p:spPr>
          <a:xfrm>
            <a:off x="431801" y="1709738"/>
            <a:ext cx="11328399" cy="2852737"/>
          </a:xfrm>
          <a:prstGeom prst="rect">
            <a:avLst/>
          </a:prstGeom>
        </p:spPr>
        <p:txBody>
          <a:bodyPr anchor="b">
            <a:normAutofit/>
          </a:bodyPr>
          <a:lstStyle>
            <a:lvl1pPr>
              <a:defRPr sz="3600"/>
            </a:lvl1pPr>
          </a:lstStyle>
          <a:p>
            <a:r>
              <a:rPr lang="en-US"/>
              <a:t>Click to edit Master title style</a:t>
            </a:r>
            <a:endParaRPr lang="en-AU"/>
          </a:p>
        </p:txBody>
      </p:sp>
      <p:sp>
        <p:nvSpPr>
          <p:cNvPr id="5" name="Text Placeholder 2">
            <a:extLst>
              <a:ext uri="{FF2B5EF4-FFF2-40B4-BE49-F238E27FC236}">
                <a16:creationId xmlns:a16="http://schemas.microsoft.com/office/drawing/2014/main" id="{9FC753A9-103B-C950-E619-F65F96B33CD9}"/>
              </a:ext>
            </a:extLst>
          </p:cNvPr>
          <p:cNvSpPr>
            <a:spLocks noGrp="1"/>
          </p:cNvSpPr>
          <p:nvPr>
            <p:ph type="body" idx="1"/>
          </p:nvPr>
        </p:nvSpPr>
        <p:spPr>
          <a:xfrm>
            <a:off x="431801" y="4589463"/>
            <a:ext cx="11328399" cy="1500187"/>
          </a:xfrm>
          <a:prstGeom prst="rect">
            <a:avLst/>
          </a:prstGeom>
        </p:spPr>
        <p:txBody>
          <a:bodyPr/>
          <a:lstStyle>
            <a:lvl1pPr marL="0" indent="0">
              <a:buNone/>
              <a:defRPr sz="24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3" name="図 13">
            <a:extLst>
              <a:ext uri="{FF2B5EF4-FFF2-40B4-BE49-F238E27FC236}">
                <a16:creationId xmlns:a16="http://schemas.microsoft.com/office/drawing/2014/main" id="{3D0F82E0-B096-D8CB-9924-F9F2054680D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Tree>
    <p:extLst>
      <p:ext uri="{BB962C8B-B14F-4D97-AF65-F5344CB8AC3E}">
        <p14:creationId xmlns:p14="http://schemas.microsoft.com/office/powerpoint/2010/main" val="2388732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8AF92-974C-EE3D-69C0-B233496A1A83}"/>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2E30080D-53BD-F60D-C85E-95B5845F5813}"/>
              </a:ext>
            </a:extLst>
          </p:cNvPr>
          <p:cNvSpPr>
            <a:spLocks noGrp="1"/>
          </p:cNvSpPr>
          <p:nvPr>
            <p:ph idx="1"/>
          </p:nvPr>
        </p:nvSpPr>
        <p:spPr>
          <a:xfrm>
            <a:off x="431800" y="1328057"/>
            <a:ext cx="11328400" cy="4869543"/>
          </a:xfrm>
          <a:prstGeom prst="rect">
            <a:avLst/>
          </a:prstGeom>
        </p:spPr>
        <p:txBody>
          <a:bodyPr>
            <a:normAutofit/>
          </a:bodyPr>
          <a:lstStyle>
            <a:lvl1pPr>
              <a:lnSpc>
                <a:spcPct val="100000"/>
              </a:lnSpc>
              <a:spcBef>
                <a:spcPts val="600"/>
              </a:spcBef>
              <a:defRPr sz="2000" b="0">
                <a:solidFill>
                  <a:schemeClr val="tx1"/>
                </a:solidFill>
              </a:defRPr>
            </a:lvl1pPr>
            <a:lvl2pPr>
              <a:lnSpc>
                <a:spcPct val="100000"/>
              </a:lnSpc>
              <a:spcBef>
                <a:spcPts val="600"/>
              </a:spcBef>
              <a:defRPr sz="1800" b="0">
                <a:solidFill>
                  <a:schemeClr val="tx1"/>
                </a:solidFill>
              </a:defRPr>
            </a:lvl2pPr>
            <a:lvl3pPr>
              <a:spcBef>
                <a:spcPts val="1200"/>
              </a:spcBef>
              <a:defRPr sz="1800" b="0">
                <a:solidFill>
                  <a:schemeClr val="tx1"/>
                </a:solidFill>
              </a:defRPr>
            </a:lvl3pPr>
            <a:lvl4pPr>
              <a:spcBef>
                <a:spcPts val="1200"/>
              </a:spcBef>
              <a:defRPr sz="1600" b="0">
                <a:solidFill>
                  <a:schemeClr val="tx1"/>
                </a:solidFill>
              </a:defRPr>
            </a:lvl4pPr>
            <a:lvl5pPr>
              <a:spcBef>
                <a:spcPts val="1200"/>
              </a:spcBef>
              <a:defRPr sz="1600" b="0">
                <a:solidFill>
                  <a:schemeClr val="tx1"/>
                </a:solidFill>
              </a:defRPr>
            </a:lvl5pPr>
          </a:lstStyle>
          <a:p>
            <a:pPr lvl="0"/>
            <a:r>
              <a:rPr lang="en-US"/>
              <a:t>Click to edit Master text styles</a:t>
            </a:r>
          </a:p>
          <a:p>
            <a:pPr lvl="1"/>
            <a:r>
              <a:rPr lang="en-US"/>
              <a:t>Second level</a:t>
            </a:r>
          </a:p>
        </p:txBody>
      </p:sp>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pic>
        <p:nvPicPr>
          <p:cNvPr id="5" name="図 13">
            <a:extLst>
              <a:ext uri="{FF2B5EF4-FFF2-40B4-BE49-F238E27FC236}">
                <a16:creationId xmlns:a16="http://schemas.microsoft.com/office/drawing/2014/main" id="{9FCFE694-15AC-50E6-E068-F4E03D0DFC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Tree>
    <p:extLst>
      <p:ext uri="{BB962C8B-B14F-4D97-AF65-F5344CB8AC3E}">
        <p14:creationId xmlns:p14="http://schemas.microsoft.com/office/powerpoint/2010/main" val="2345250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sp>
        <p:nvSpPr>
          <p:cNvPr id="3" name="Content Placeholder 2">
            <a:extLst>
              <a:ext uri="{FF2B5EF4-FFF2-40B4-BE49-F238E27FC236}">
                <a16:creationId xmlns:a16="http://schemas.microsoft.com/office/drawing/2014/main" id="{DD3452A6-7CCA-8E11-2CB8-030708DF53EE}"/>
              </a:ext>
            </a:extLst>
          </p:cNvPr>
          <p:cNvSpPr>
            <a:spLocks noGrp="1"/>
          </p:cNvSpPr>
          <p:nvPr>
            <p:ph sz="half" idx="1"/>
          </p:nvPr>
        </p:nvSpPr>
        <p:spPr>
          <a:xfrm>
            <a:off x="431800" y="1320800"/>
            <a:ext cx="5588000" cy="4881563"/>
          </a:xfrm>
          <a:prstGeom prst="rect">
            <a:avLst/>
          </a:prstGeom>
        </p:spPr>
        <p:txBody>
          <a:bodyPr>
            <a:normAutofit/>
          </a:bodyPr>
          <a:lstStyle>
            <a:lvl1pPr>
              <a:defRPr sz="2000" b="0">
                <a:solidFill>
                  <a:schemeClr val="tx1"/>
                </a:solidFill>
              </a:defRPr>
            </a:lvl1pPr>
            <a:lvl2pPr>
              <a:defRPr sz="1800" b="0">
                <a:solidFill>
                  <a:schemeClr val="tx1"/>
                </a:solidFill>
              </a:defRPr>
            </a:lvl2pPr>
            <a:lvl3pPr>
              <a:defRPr sz="1800"/>
            </a:lvl3pPr>
            <a:lvl4pPr>
              <a:defRPr sz="1600"/>
            </a:lvl4pPr>
            <a:lvl5pPr>
              <a:defRPr sz="1600"/>
            </a:lvl5pPr>
          </a:lstStyle>
          <a:p>
            <a:pPr lvl="0"/>
            <a:r>
              <a:rPr lang="en-US"/>
              <a:t>Click to edit Master text styles</a:t>
            </a:r>
          </a:p>
          <a:p>
            <a:pPr lvl="1"/>
            <a:r>
              <a:rPr lang="en-US"/>
              <a:t>Second level</a:t>
            </a:r>
          </a:p>
        </p:txBody>
      </p:sp>
      <p:sp>
        <p:nvSpPr>
          <p:cNvPr id="8" name="Content Placeholder 3">
            <a:extLst>
              <a:ext uri="{FF2B5EF4-FFF2-40B4-BE49-F238E27FC236}">
                <a16:creationId xmlns:a16="http://schemas.microsoft.com/office/drawing/2014/main" id="{A4C6A9D0-1F1F-F4F2-BDBE-08269B2C432F}"/>
              </a:ext>
            </a:extLst>
          </p:cNvPr>
          <p:cNvSpPr>
            <a:spLocks noGrp="1"/>
          </p:cNvSpPr>
          <p:nvPr>
            <p:ph sz="half" idx="2"/>
          </p:nvPr>
        </p:nvSpPr>
        <p:spPr>
          <a:xfrm>
            <a:off x="6172200" y="1320800"/>
            <a:ext cx="5588000" cy="4881563"/>
          </a:xfrm>
          <a:prstGeom prst="rect">
            <a:avLst/>
          </a:prstGeom>
        </p:spPr>
        <p:txBody>
          <a:bodyPr>
            <a:normAutofit/>
          </a:bodyPr>
          <a:lstStyle>
            <a:lvl1pPr>
              <a:defRPr sz="2000" b="0">
                <a:solidFill>
                  <a:schemeClr val="tx1"/>
                </a:solidFill>
              </a:defRPr>
            </a:lvl1pPr>
            <a:lvl2pPr>
              <a:defRPr sz="1800" b="0">
                <a:solidFill>
                  <a:schemeClr val="tx1"/>
                </a:solidFill>
              </a:defRPr>
            </a:lvl2pPr>
            <a:lvl3pPr>
              <a:defRPr sz="1800"/>
            </a:lvl3pPr>
            <a:lvl4pPr>
              <a:defRPr sz="1600"/>
            </a:lvl4pPr>
            <a:lvl5pPr>
              <a:defRPr sz="1600"/>
            </a:lvl5pPr>
          </a:lstStyle>
          <a:p>
            <a:pPr lvl="0"/>
            <a:r>
              <a:rPr lang="en-US"/>
              <a:t>Click to edit Master text styles</a:t>
            </a:r>
          </a:p>
          <a:p>
            <a:pPr lvl="1"/>
            <a:r>
              <a:rPr lang="en-US"/>
              <a:t>Second level</a:t>
            </a:r>
          </a:p>
        </p:txBody>
      </p:sp>
      <p:pic>
        <p:nvPicPr>
          <p:cNvPr id="4" name="図 13">
            <a:extLst>
              <a:ext uri="{FF2B5EF4-FFF2-40B4-BE49-F238E27FC236}">
                <a16:creationId xmlns:a16="http://schemas.microsoft.com/office/drawing/2014/main" id="{CB09C967-054F-6315-DBC6-056D7AC771E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2" name="Title 1">
            <a:extLst>
              <a:ext uri="{FF2B5EF4-FFF2-40B4-BE49-F238E27FC236}">
                <a16:creationId xmlns:a16="http://schemas.microsoft.com/office/drawing/2014/main" id="{103B0632-48D0-BE05-750E-6A9CBA6EEC06}"/>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Tree>
    <p:extLst>
      <p:ext uri="{BB962C8B-B14F-4D97-AF65-F5344CB8AC3E}">
        <p14:creationId xmlns:p14="http://schemas.microsoft.com/office/powerpoint/2010/main" val="3780337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4">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sp>
        <p:nvSpPr>
          <p:cNvPr id="4" name="Text Placeholder 3">
            <a:extLst>
              <a:ext uri="{FF2B5EF4-FFF2-40B4-BE49-F238E27FC236}">
                <a16:creationId xmlns:a16="http://schemas.microsoft.com/office/drawing/2014/main" id="{8C27EF3A-6A67-E012-63B0-115AB135F2B2}"/>
              </a:ext>
            </a:extLst>
          </p:cNvPr>
          <p:cNvSpPr>
            <a:spLocks noGrp="1"/>
          </p:cNvSpPr>
          <p:nvPr>
            <p:ph type="body" sz="quarter" idx="16"/>
          </p:nvPr>
        </p:nvSpPr>
        <p:spPr>
          <a:xfrm>
            <a:off x="431800" y="5102163"/>
            <a:ext cx="11328400" cy="1124466"/>
          </a:xfrm>
          <a:prstGeom prst="rect">
            <a:avLst/>
          </a:prstGeom>
        </p:spPr>
        <p:txBody>
          <a:bodyPr>
            <a:normAutofit/>
          </a:bodyPr>
          <a:lstStyle>
            <a:lvl1pPr marL="0" indent="0" algn="ctr">
              <a:buNone/>
              <a:defRPr sz="2000" i="1">
                <a:solidFill>
                  <a:schemeClr val="tx1"/>
                </a:solidFill>
              </a:defRPr>
            </a:lvl1pPr>
          </a:lstStyle>
          <a:p>
            <a:pPr lvl="0"/>
            <a:r>
              <a:rPr lang="en-US"/>
              <a:t>Click to edit Master text styles</a:t>
            </a:r>
          </a:p>
        </p:txBody>
      </p:sp>
      <p:pic>
        <p:nvPicPr>
          <p:cNvPr id="3" name="図 13">
            <a:extLst>
              <a:ext uri="{FF2B5EF4-FFF2-40B4-BE49-F238E27FC236}">
                <a16:creationId xmlns:a16="http://schemas.microsoft.com/office/drawing/2014/main" id="{FC4E55C9-49B2-4947-D5ED-1BEA691188F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2" name="Title 1">
            <a:extLst>
              <a:ext uri="{FF2B5EF4-FFF2-40B4-BE49-F238E27FC236}">
                <a16:creationId xmlns:a16="http://schemas.microsoft.com/office/drawing/2014/main" id="{A10ED9C5-9FE7-6CEA-9629-F721BC66E779}"/>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
        <p:nvSpPr>
          <p:cNvPr id="5" name="Chart Placeholder 13">
            <a:extLst>
              <a:ext uri="{FF2B5EF4-FFF2-40B4-BE49-F238E27FC236}">
                <a16:creationId xmlns:a16="http://schemas.microsoft.com/office/drawing/2014/main" id="{E25C9CB5-5C26-EEE4-56AE-713D7CE70550}"/>
              </a:ext>
            </a:extLst>
          </p:cNvPr>
          <p:cNvSpPr>
            <a:spLocks noGrp="1"/>
          </p:cNvSpPr>
          <p:nvPr>
            <p:ph type="chart" sz="quarter" idx="14"/>
          </p:nvPr>
        </p:nvSpPr>
        <p:spPr>
          <a:xfrm>
            <a:off x="431799" y="1026110"/>
            <a:ext cx="5588000" cy="3657600"/>
          </a:xfrm>
          <a:prstGeom prst="rect">
            <a:avLst/>
          </a:prstGeom>
        </p:spPr>
        <p:txBody>
          <a:bodyPr vert="horz" lIns="91440" tIns="45720" rIns="91440" bIns="45720" rtlCol="0">
            <a:normAutofit/>
          </a:bodyPr>
          <a:lstStyle>
            <a:lvl1pPr marL="0" indent="0">
              <a:buFont typeface="Arial" panose="020B0604020202020204" pitchFamily="34" charset="0"/>
              <a:buNone/>
              <a:defRPr lang="en-US" sz="2000" b="0" kern="1200" dirty="0">
                <a:solidFill>
                  <a:schemeClr val="tx1"/>
                </a:solidFill>
                <a:latin typeface="Segoe UI" panose="020B0502040204020203" pitchFamily="34" charset="0"/>
                <a:ea typeface="+mn-ea"/>
                <a:cs typeface="Segoe UI" panose="020B0502040204020203" pitchFamily="34" charset="0"/>
              </a:defRPr>
            </a:lvl1pPr>
            <a:lvl2pPr marL="342900" indent="-342900">
              <a:defRPr lang="en-US" sz="2000" b="0" kern="1200" dirty="0">
                <a:solidFill>
                  <a:schemeClr val="tx1"/>
                </a:solidFill>
                <a:latin typeface="Segoe UI" panose="020B0502040204020203" pitchFamily="34" charset="0"/>
                <a:ea typeface="+mn-ea"/>
                <a:cs typeface="Segoe UI" panose="020B0502040204020203" pitchFamily="34" charset="0"/>
              </a:defRPr>
            </a:lvl2pPr>
          </a:lstStyle>
          <a:p>
            <a:pPr marL="342900" lvl="0" indent="-342900" algn="l" defTabSz="914400" rtl="0" eaLnBrk="1" latinLnBrk="0" hangingPunct="1">
              <a:lnSpc>
                <a:spcPct val="90000"/>
              </a:lnSpc>
              <a:spcBef>
                <a:spcPts val="1200"/>
              </a:spcBef>
            </a:pPr>
            <a:r>
              <a:rPr lang="en-US"/>
              <a:t>Click icon to add chart</a:t>
            </a:r>
          </a:p>
        </p:txBody>
      </p:sp>
      <p:sp>
        <p:nvSpPr>
          <p:cNvPr id="7" name="Chart Placeholder 13">
            <a:extLst>
              <a:ext uri="{FF2B5EF4-FFF2-40B4-BE49-F238E27FC236}">
                <a16:creationId xmlns:a16="http://schemas.microsoft.com/office/drawing/2014/main" id="{41BF1A48-17E7-0904-8484-5E39B295B323}"/>
              </a:ext>
            </a:extLst>
          </p:cNvPr>
          <p:cNvSpPr>
            <a:spLocks noGrp="1"/>
          </p:cNvSpPr>
          <p:nvPr>
            <p:ph type="chart" sz="quarter" idx="15"/>
          </p:nvPr>
        </p:nvSpPr>
        <p:spPr>
          <a:xfrm>
            <a:off x="6172200" y="1026110"/>
            <a:ext cx="5588000" cy="3657600"/>
          </a:xfrm>
          <a:prstGeom prst="rect">
            <a:avLst/>
          </a:prstGeom>
        </p:spPr>
        <p:txBody>
          <a:bodyPr vert="horz" lIns="91440" tIns="45720" rIns="91440" bIns="45720" rtlCol="0">
            <a:normAutofit/>
          </a:bodyPr>
          <a:lstStyle>
            <a:lvl1pPr marL="0" indent="0">
              <a:buNone/>
              <a:defRPr lang="en-US" sz="2000" b="0" kern="1200" dirty="0">
                <a:solidFill>
                  <a:schemeClr val="tx1"/>
                </a:solidFill>
                <a:latin typeface="Segoe UI" panose="020B0502040204020203" pitchFamily="34" charset="0"/>
                <a:ea typeface="+mn-ea"/>
                <a:cs typeface="Segoe UI" panose="020B0502040204020203" pitchFamily="34" charset="0"/>
              </a:defRPr>
            </a:lvl1pPr>
          </a:lstStyle>
          <a:p>
            <a:pPr marL="228600" lvl="0" indent="-228600" algn="l" defTabSz="914400" rtl="0" eaLnBrk="1" latinLnBrk="0" hangingPunct="1">
              <a:lnSpc>
                <a:spcPct val="90000"/>
              </a:lnSpc>
              <a:spcBef>
                <a:spcPts val="1200"/>
              </a:spcBef>
            </a:pPr>
            <a:r>
              <a:rPr lang="en-US"/>
              <a:t>Click icon to add chart</a:t>
            </a:r>
          </a:p>
        </p:txBody>
      </p:sp>
    </p:spTree>
    <p:extLst>
      <p:ext uri="{BB962C8B-B14F-4D97-AF65-F5344CB8AC3E}">
        <p14:creationId xmlns:p14="http://schemas.microsoft.com/office/powerpoint/2010/main" val="3806041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Chart Placeholder 13">
            <a:extLst>
              <a:ext uri="{FF2B5EF4-FFF2-40B4-BE49-F238E27FC236}">
                <a16:creationId xmlns:a16="http://schemas.microsoft.com/office/drawing/2014/main" id="{D9DBB8A0-0D94-641C-8437-0F9060ACB263}"/>
              </a:ext>
            </a:extLst>
          </p:cNvPr>
          <p:cNvSpPr>
            <a:spLocks noGrp="1"/>
          </p:cNvSpPr>
          <p:nvPr>
            <p:ph type="chart" sz="quarter" idx="14"/>
          </p:nvPr>
        </p:nvSpPr>
        <p:spPr>
          <a:xfrm>
            <a:off x="431799" y="1026110"/>
            <a:ext cx="5588000" cy="3474720"/>
          </a:xfrm>
          <a:prstGeom prst="rect">
            <a:avLst/>
          </a:prstGeom>
        </p:spPr>
        <p:txBody>
          <a:bodyPr vert="horz" lIns="91440" tIns="45720" rIns="91440" bIns="45720" rtlCol="0">
            <a:normAutofit/>
          </a:bodyPr>
          <a:lstStyle>
            <a:lvl1pPr marL="0" indent="0">
              <a:buFont typeface="Arial" panose="020B0604020202020204" pitchFamily="34" charset="0"/>
              <a:buNone/>
              <a:defRPr lang="en-US" sz="2000" b="0" kern="1200" dirty="0">
                <a:solidFill>
                  <a:schemeClr val="tx1"/>
                </a:solidFill>
                <a:latin typeface="Segoe UI" panose="020B0502040204020203" pitchFamily="34" charset="0"/>
                <a:ea typeface="+mn-ea"/>
                <a:cs typeface="Segoe UI" panose="020B0502040204020203" pitchFamily="34" charset="0"/>
              </a:defRPr>
            </a:lvl1pPr>
            <a:lvl2pPr marL="342900" indent="-342900">
              <a:defRPr lang="en-US" sz="2000" b="0" kern="1200" dirty="0">
                <a:solidFill>
                  <a:schemeClr val="tx1"/>
                </a:solidFill>
                <a:latin typeface="Segoe UI" panose="020B0502040204020203" pitchFamily="34" charset="0"/>
                <a:ea typeface="+mn-ea"/>
                <a:cs typeface="Segoe UI" panose="020B0502040204020203" pitchFamily="34" charset="0"/>
              </a:defRPr>
            </a:lvl2pPr>
          </a:lstStyle>
          <a:p>
            <a:pPr marL="342900" lvl="0" indent="-342900" algn="l" defTabSz="914400" rtl="0" eaLnBrk="1" latinLnBrk="0" hangingPunct="1">
              <a:lnSpc>
                <a:spcPct val="90000"/>
              </a:lnSpc>
              <a:spcBef>
                <a:spcPts val="1200"/>
              </a:spcBef>
            </a:pPr>
            <a:r>
              <a:rPr lang="en-US"/>
              <a:t>Click icon to add chart</a:t>
            </a:r>
          </a:p>
        </p:txBody>
      </p:sp>
      <p:sp>
        <p:nvSpPr>
          <p:cNvPr id="2" name="Content Placeholder 2">
            <a:extLst>
              <a:ext uri="{FF2B5EF4-FFF2-40B4-BE49-F238E27FC236}">
                <a16:creationId xmlns:a16="http://schemas.microsoft.com/office/drawing/2014/main" id="{BCF4D05C-9D4A-CCC7-AC9E-B4E9133C7F0C}"/>
              </a:ext>
            </a:extLst>
          </p:cNvPr>
          <p:cNvSpPr>
            <a:spLocks noGrp="1"/>
          </p:cNvSpPr>
          <p:nvPr>
            <p:ph idx="13"/>
          </p:nvPr>
        </p:nvSpPr>
        <p:spPr>
          <a:xfrm>
            <a:off x="431800" y="4679041"/>
            <a:ext cx="11328400" cy="1518558"/>
          </a:xfrm>
          <a:prstGeom prst="rect">
            <a:avLst/>
          </a:prstGeom>
        </p:spPr>
        <p:txBody>
          <a:bodyPr>
            <a:normAutofit/>
          </a:bodyPr>
          <a:lstStyle>
            <a:lvl1pPr>
              <a:spcBef>
                <a:spcPts val="0"/>
              </a:spcBef>
              <a:defRPr sz="2000" b="0">
                <a:solidFill>
                  <a:schemeClr val="tx1"/>
                </a:solidFill>
              </a:defRPr>
            </a:lvl1pPr>
            <a:lvl2pPr>
              <a:spcBef>
                <a:spcPts val="0"/>
              </a:spcBef>
              <a:defRPr sz="1800" b="0">
                <a:solidFill>
                  <a:schemeClr val="tx1"/>
                </a:solidFill>
              </a:defRPr>
            </a:lvl2pPr>
            <a:lvl3pPr>
              <a:spcBef>
                <a:spcPts val="1200"/>
              </a:spcBef>
              <a:defRPr sz="1800" b="0">
                <a:solidFill>
                  <a:schemeClr val="tx1"/>
                </a:solidFill>
              </a:defRPr>
            </a:lvl3pPr>
            <a:lvl4pPr>
              <a:spcBef>
                <a:spcPts val="1200"/>
              </a:spcBef>
              <a:defRPr sz="1600" b="0">
                <a:solidFill>
                  <a:schemeClr val="tx1"/>
                </a:solidFill>
              </a:defRPr>
            </a:lvl4pPr>
            <a:lvl5pPr>
              <a:spcBef>
                <a:spcPts val="1200"/>
              </a:spcBef>
              <a:defRPr sz="1600" b="0">
                <a:solidFill>
                  <a:schemeClr val="tx1"/>
                </a:solidFill>
              </a:defRPr>
            </a:lvl5pPr>
          </a:lstStyle>
          <a:p>
            <a:pPr lvl="0"/>
            <a:r>
              <a:rPr lang="en-US"/>
              <a:t>Click to edit Master text styles</a:t>
            </a:r>
          </a:p>
          <a:p>
            <a:pPr lvl="1"/>
            <a:r>
              <a:rPr lang="en-US"/>
              <a:t>Second level</a:t>
            </a:r>
          </a:p>
        </p:txBody>
      </p:sp>
      <p:sp>
        <p:nvSpPr>
          <p:cNvPr id="11" name="Chart Placeholder 13">
            <a:extLst>
              <a:ext uri="{FF2B5EF4-FFF2-40B4-BE49-F238E27FC236}">
                <a16:creationId xmlns:a16="http://schemas.microsoft.com/office/drawing/2014/main" id="{89C0182C-AEC9-714A-6CF0-D711ED86C6FF}"/>
              </a:ext>
            </a:extLst>
          </p:cNvPr>
          <p:cNvSpPr>
            <a:spLocks noGrp="1"/>
          </p:cNvSpPr>
          <p:nvPr>
            <p:ph type="chart" sz="quarter" idx="15"/>
          </p:nvPr>
        </p:nvSpPr>
        <p:spPr>
          <a:xfrm>
            <a:off x="6172200" y="1026110"/>
            <a:ext cx="5588000" cy="3474720"/>
          </a:xfrm>
          <a:prstGeom prst="rect">
            <a:avLst/>
          </a:prstGeom>
        </p:spPr>
        <p:txBody>
          <a:bodyPr vert="horz" lIns="91440" tIns="45720" rIns="91440" bIns="45720" rtlCol="0">
            <a:normAutofit/>
          </a:bodyPr>
          <a:lstStyle>
            <a:lvl1pPr marL="0" indent="0">
              <a:buNone/>
              <a:defRPr lang="en-US" sz="2000" b="0" kern="1200" dirty="0">
                <a:solidFill>
                  <a:schemeClr val="tx1"/>
                </a:solidFill>
                <a:latin typeface="Segoe UI" panose="020B0502040204020203" pitchFamily="34" charset="0"/>
                <a:ea typeface="+mn-ea"/>
                <a:cs typeface="Segoe UI" panose="020B0502040204020203" pitchFamily="34" charset="0"/>
              </a:defRPr>
            </a:lvl1pPr>
          </a:lstStyle>
          <a:p>
            <a:pPr marL="228600" lvl="0" indent="-228600" algn="l" defTabSz="914400" rtl="0" eaLnBrk="1" latinLnBrk="0" hangingPunct="1">
              <a:lnSpc>
                <a:spcPct val="90000"/>
              </a:lnSpc>
              <a:spcBef>
                <a:spcPts val="1200"/>
              </a:spcBef>
            </a:pPr>
            <a:r>
              <a:rPr lang="en-US"/>
              <a:t>Click icon to add chart</a:t>
            </a:r>
          </a:p>
        </p:txBody>
      </p:sp>
      <p:pic>
        <p:nvPicPr>
          <p:cNvPr id="4" name="図 13">
            <a:extLst>
              <a:ext uri="{FF2B5EF4-FFF2-40B4-BE49-F238E27FC236}">
                <a16:creationId xmlns:a16="http://schemas.microsoft.com/office/drawing/2014/main" id="{50EF6712-75B9-FADE-C102-CAA8D77DCE7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3" name="Title 1">
            <a:extLst>
              <a:ext uri="{FF2B5EF4-FFF2-40B4-BE49-F238E27FC236}">
                <a16:creationId xmlns:a16="http://schemas.microsoft.com/office/drawing/2014/main" id="{2FF045EB-EA45-5AF2-7D6C-3DE3CAC28FDE}"/>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
        <p:nvSpPr>
          <p:cNvPr id="5" name="Slide Number Placeholder 5">
            <a:extLst>
              <a:ext uri="{FF2B5EF4-FFF2-40B4-BE49-F238E27FC236}">
                <a16:creationId xmlns:a16="http://schemas.microsoft.com/office/drawing/2014/main" id="{10DFF686-48D8-2A95-A789-E46BBAEA3553}"/>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spTree>
    <p:extLst>
      <p:ext uri="{BB962C8B-B14F-4D97-AF65-F5344CB8AC3E}">
        <p14:creationId xmlns:p14="http://schemas.microsoft.com/office/powerpoint/2010/main" val="788848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5">
    <p:spTree>
      <p:nvGrpSpPr>
        <p:cNvPr id="1" name=""/>
        <p:cNvGrpSpPr/>
        <p:nvPr/>
      </p:nvGrpSpPr>
      <p:grpSpPr>
        <a:xfrm>
          <a:off x="0" y="0"/>
          <a:ext cx="0" cy="0"/>
          <a:chOff x="0" y="0"/>
          <a:chExt cx="0" cy="0"/>
        </a:xfrm>
      </p:grpSpPr>
      <p:sp>
        <p:nvSpPr>
          <p:cNvPr id="10" name="Chart Placeholder 13">
            <a:extLst>
              <a:ext uri="{FF2B5EF4-FFF2-40B4-BE49-F238E27FC236}">
                <a16:creationId xmlns:a16="http://schemas.microsoft.com/office/drawing/2014/main" id="{D9DBB8A0-0D94-641C-8437-0F9060ACB263}"/>
              </a:ext>
            </a:extLst>
          </p:cNvPr>
          <p:cNvSpPr>
            <a:spLocks noGrp="1"/>
          </p:cNvSpPr>
          <p:nvPr>
            <p:ph type="chart" sz="quarter" idx="14"/>
          </p:nvPr>
        </p:nvSpPr>
        <p:spPr>
          <a:xfrm>
            <a:off x="1981200" y="1283834"/>
            <a:ext cx="8229600" cy="3556753"/>
          </a:xfrm>
          <a:prstGeom prst="rect">
            <a:avLst/>
          </a:prstGeom>
        </p:spPr>
        <p:txBody>
          <a:bodyPr vert="horz" lIns="91440" tIns="45720" rIns="91440" bIns="45720" rtlCol="0">
            <a:normAutofit/>
          </a:bodyPr>
          <a:lstStyle>
            <a:lvl1pPr marL="0" indent="0" algn="ctr">
              <a:buFont typeface="Arial" panose="020B0604020202020204" pitchFamily="34" charset="0"/>
              <a:buNone/>
              <a:defRPr lang="en-US" sz="2000" b="0" kern="1200" dirty="0">
                <a:solidFill>
                  <a:schemeClr val="tx1"/>
                </a:solidFill>
                <a:latin typeface="Segoe UI" panose="020B0502040204020203" pitchFamily="34" charset="0"/>
                <a:ea typeface="+mn-ea"/>
                <a:cs typeface="Segoe UI" panose="020B0502040204020203" pitchFamily="34" charset="0"/>
              </a:defRPr>
            </a:lvl1pPr>
            <a:lvl2pPr marL="342900" indent="-342900">
              <a:defRPr lang="en-US" sz="2000" b="0" kern="1200" dirty="0">
                <a:solidFill>
                  <a:schemeClr val="tx1"/>
                </a:solidFill>
                <a:latin typeface="Segoe UI" panose="020B0502040204020203" pitchFamily="34" charset="0"/>
                <a:ea typeface="+mn-ea"/>
                <a:cs typeface="Segoe UI" panose="020B0502040204020203" pitchFamily="34" charset="0"/>
              </a:defRPr>
            </a:lvl2pPr>
          </a:lstStyle>
          <a:p>
            <a:pPr marL="342900" lvl="0" indent="-342900" algn="l" defTabSz="914400" rtl="0" eaLnBrk="1" latinLnBrk="0" hangingPunct="1">
              <a:lnSpc>
                <a:spcPct val="90000"/>
              </a:lnSpc>
              <a:spcBef>
                <a:spcPts val="1200"/>
              </a:spcBef>
            </a:pPr>
            <a:r>
              <a:rPr lang="en-US"/>
              <a:t>Click icon to add chart</a:t>
            </a:r>
          </a:p>
        </p:txBody>
      </p:sp>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sp>
        <p:nvSpPr>
          <p:cNvPr id="4" name="Text Placeholder 3">
            <a:extLst>
              <a:ext uri="{FF2B5EF4-FFF2-40B4-BE49-F238E27FC236}">
                <a16:creationId xmlns:a16="http://schemas.microsoft.com/office/drawing/2014/main" id="{3510164A-13A3-C071-B8E1-9A6C4B1C12B9}"/>
              </a:ext>
            </a:extLst>
          </p:cNvPr>
          <p:cNvSpPr>
            <a:spLocks noGrp="1"/>
          </p:cNvSpPr>
          <p:nvPr>
            <p:ph type="body" sz="quarter" idx="16"/>
          </p:nvPr>
        </p:nvSpPr>
        <p:spPr>
          <a:xfrm>
            <a:off x="431800" y="5333999"/>
            <a:ext cx="11328400" cy="892629"/>
          </a:xfrm>
          <a:prstGeom prst="rect">
            <a:avLst/>
          </a:prstGeom>
        </p:spPr>
        <p:txBody>
          <a:bodyPr/>
          <a:lstStyle>
            <a:lvl1pPr marL="0" indent="0" algn="ctr">
              <a:buNone/>
              <a:defRPr i="1">
                <a:solidFill>
                  <a:schemeClr val="tx1"/>
                </a:solidFill>
              </a:defRPr>
            </a:lvl1pPr>
          </a:lstStyle>
          <a:p>
            <a:pPr lvl="0"/>
            <a:r>
              <a:rPr lang="en-US"/>
              <a:t>Click to edit Master text styles</a:t>
            </a:r>
          </a:p>
        </p:txBody>
      </p:sp>
      <p:pic>
        <p:nvPicPr>
          <p:cNvPr id="3" name="図 13">
            <a:extLst>
              <a:ext uri="{FF2B5EF4-FFF2-40B4-BE49-F238E27FC236}">
                <a16:creationId xmlns:a16="http://schemas.microsoft.com/office/drawing/2014/main" id="{1B037D4B-1203-9C69-F2DE-3A629BB9DC9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2" name="Title 1">
            <a:extLst>
              <a:ext uri="{FF2B5EF4-FFF2-40B4-BE49-F238E27FC236}">
                <a16:creationId xmlns:a16="http://schemas.microsoft.com/office/drawing/2014/main" id="{DFAC469A-C765-4FE3-A39D-1B7C696EB0E8}"/>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
        <p:nvSpPr>
          <p:cNvPr id="5" name="テキスト プレースホルダー 8">
            <a:extLst>
              <a:ext uri="{FF2B5EF4-FFF2-40B4-BE49-F238E27FC236}">
                <a16:creationId xmlns:a16="http://schemas.microsoft.com/office/drawing/2014/main" id="{4CBE5281-4044-40B3-625F-5D5823978854}"/>
              </a:ext>
            </a:extLst>
          </p:cNvPr>
          <p:cNvSpPr>
            <a:spLocks noGrp="1"/>
          </p:cNvSpPr>
          <p:nvPr>
            <p:ph type="body" sz="quarter" idx="19" hasCustomPrompt="1"/>
          </p:nvPr>
        </p:nvSpPr>
        <p:spPr>
          <a:xfrm>
            <a:off x="6268720" y="4871067"/>
            <a:ext cx="3942080" cy="261576"/>
          </a:xfrm>
        </p:spPr>
        <p:txBody>
          <a:bodyPr>
            <a:normAutofit/>
          </a:bodyPr>
          <a:lstStyle>
            <a:lvl1pPr marL="0" indent="0">
              <a:buNone/>
              <a:defRPr sz="1100" i="1" baseline="0">
                <a:solidFill>
                  <a:schemeClr val="tx1"/>
                </a:solidFill>
                <a:latin typeface="Segoe UI" panose="020B0502040204020203" pitchFamily="34" charset="0"/>
                <a:cs typeface="Segoe UI" panose="020B0502040204020203" pitchFamily="34" charset="0"/>
              </a:defRPr>
            </a:lvl1pPr>
          </a:lstStyle>
          <a:p>
            <a:pPr lvl="0"/>
            <a:r>
              <a:rPr kumimoji="1" lang="en-US" altLang="ja-JP"/>
              <a:t>Source: </a:t>
            </a:r>
            <a:endParaRPr kumimoji="1" lang="ja-JP" altLang="en-US"/>
          </a:p>
        </p:txBody>
      </p:sp>
      <p:sp>
        <p:nvSpPr>
          <p:cNvPr id="7" name="テキスト プレースホルダー 8">
            <a:extLst>
              <a:ext uri="{FF2B5EF4-FFF2-40B4-BE49-F238E27FC236}">
                <a16:creationId xmlns:a16="http://schemas.microsoft.com/office/drawing/2014/main" id="{B2DFCACC-DF30-AF86-44A2-C24F60271882}"/>
              </a:ext>
            </a:extLst>
          </p:cNvPr>
          <p:cNvSpPr>
            <a:spLocks noGrp="1"/>
          </p:cNvSpPr>
          <p:nvPr>
            <p:ph type="body" sz="quarter" idx="17" hasCustomPrompt="1"/>
          </p:nvPr>
        </p:nvSpPr>
        <p:spPr>
          <a:xfrm>
            <a:off x="1981200" y="922316"/>
            <a:ext cx="8229600" cy="331037"/>
          </a:xfrm>
        </p:spPr>
        <p:txBody>
          <a:bodyPr/>
          <a:lstStyle>
            <a:lvl1pPr marL="0" indent="0">
              <a:buNone/>
              <a:defRPr sz="1800" baseline="0"/>
            </a:lvl1pPr>
          </a:lstStyle>
          <a:p>
            <a:pPr lvl="0"/>
            <a:r>
              <a:rPr lang="en-US" altLang="ja-JP"/>
              <a:t>Chart/table name</a:t>
            </a:r>
          </a:p>
          <a:p>
            <a:pPr lvl="0"/>
            <a:endParaRPr lang="en-US" altLang="ja-JP"/>
          </a:p>
        </p:txBody>
      </p:sp>
    </p:spTree>
    <p:extLst>
      <p:ext uri="{BB962C8B-B14F-4D97-AF65-F5344CB8AC3E}">
        <p14:creationId xmlns:p14="http://schemas.microsoft.com/office/powerpoint/2010/main" val="644362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sv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1AB51F-4D1D-62E2-01F1-AA09CD212A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BE7C7C8-5EB4-6F33-EA44-2A621086BC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
        <p:nvSpPr>
          <p:cNvPr id="10" name="Slide Number Placeholder 9">
            <a:extLst>
              <a:ext uri="{FF2B5EF4-FFF2-40B4-BE49-F238E27FC236}">
                <a16:creationId xmlns:a16="http://schemas.microsoft.com/office/drawing/2014/main" id="{846AD68E-DAEC-9D6D-3220-444473E97E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olidFill>
                <a:latin typeface="Segoe UI" panose="020B0502040204020203" pitchFamily="34" charset="0"/>
                <a:cs typeface="Segoe UI" panose="020B0502040204020203" pitchFamily="34" charset="0"/>
              </a:defRPr>
            </a:lvl1pPr>
          </a:lstStyle>
          <a:p>
            <a:fld id="{DBDE687B-1385-4678-B37F-AB98306ADDAE}" type="slidenum">
              <a:rPr lang="en-AU" smtClean="0"/>
              <a:pPr/>
              <a:t>‹#›</a:t>
            </a:fld>
            <a:endParaRPr lang="en-AU"/>
          </a:p>
        </p:txBody>
      </p:sp>
    </p:spTree>
    <p:extLst>
      <p:ext uri="{BB962C8B-B14F-4D97-AF65-F5344CB8AC3E}">
        <p14:creationId xmlns:p14="http://schemas.microsoft.com/office/powerpoint/2010/main" val="3777213848"/>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17" r:id="rId3"/>
    <p:sldLayoutId id="2147483706" r:id="rId4"/>
    <p:sldLayoutId id="2147483707" r:id="rId5"/>
    <p:sldLayoutId id="2147483708" r:id="rId6"/>
    <p:sldLayoutId id="2147483710" r:id="rId7"/>
    <p:sldLayoutId id="2147483709" r:id="rId8"/>
    <p:sldLayoutId id="2147483711" r:id="rId9"/>
    <p:sldLayoutId id="2147483712" r:id="rId10"/>
    <p:sldLayoutId id="2147483713" r:id="rId11"/>
    <p:sldLayoutId id="2147483715" r:id="rId12"/>
    <p:sldLayoutId id="2147483714" r:id="rId13"/>
    <p:sldLayoutId id="2147483718" r:id="rId14"/>
  </p:sldLayoutIdLst>
  <p:hf hdr="0" ftr="0" dt="0"/>
  <p:txStyles>
    <p:titleStyle>
      <a:lvl1pPr algn="l" defTabSz="914400" rtl="0" eaLnBrk="1" latinLnBrk="0" hangingPunct="1">
        <a:lnSpc>
          <a:spcPct val="90000"/>
        </a:lnSpc>
        <a:spcBef>
          <a:spcPct val="0"/>
        </a:spcBef>
        <a:buNone/>
        <a:defRPr sz="3200" b="1" kern="1200">
          <a:solidFill>
            <a:srgbClr val="002060"/>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1000"/>
        </a:spcBef>
        <a:spcAft>
          <a:spcPts val="600"/>
        </a:spcAft>
        <a:buFont typeface="Arial" panose="020B0604020202020204" pitchFamily="34" charset="0"/>
        <a:buChar char="•"/>
        <a:defRPr sz="2000" b="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500"/>
        </a:spcBef>
        <a:spcAft>
          <a:spcPts val="600"/>
        </a:spcAft>
        <a:buFont typeface="Arial" panose="020B0604020202020204" pitchFamily="34" charset="0"/>
        <a:buChar char="•"/>
        <a:defRPr sz="1800" b="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Tx/>
        <a:buBlip>
          <a:blip r:embed="rId16">
            <a:extLst>
              <a:ext uri="{96DAC541-7B7A-43D3-8B79-37D633B846F1}">
                <asvg:svgBlip xmlns:asvg="http://schemas.microsoft.com/office/drawing/2016/SVG/main" r:embed="rId17"/>
              </a:ext>
            </a:extLst>
          </a:blip>
        </a:buBlip>
        <a:defRPr sz="18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Tx/>
        <a:buBlip>
          <a:blip r:embed="rId16">
            <a:extLst>
              <a:ext uri="{96DAC541-7B7A-43D3-8B79-37D633B846F1}">
                <asvg:svgBlip xmlns:asvg="http://schemas.microsoft.com/office/drawing/2016/SVG/main" r:embed="rId17"/>
              </a:ext>
            </a:extLst>
          </a:blip>
        </a:buBlip>
        <a:defRPr sz="16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Tx/>
        <a:buBlip>
          <a:blip r:embed="rId16">
            <a:extLst>
              <a:ext uri="{96DAC541-7B7A-43D3-8B79-37D633B846F1}">
                <asvg:svgBlip xmlns:asvg="http://schemas.microsoft.com/office/drawing/2016/SVG/main" r:embed="rId17"/>
              </a:ext>
            </a:extLst>
          </a:blip>
        </a:buBlip>
        <a:defRPr sz="16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image" Target="../media/image2.sv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B3EF6-8469-F2F6-42E1-64B959DF2986}"/>
              </a:ext>
            </a:extLst>
          </p:cNvPr>
          <p:cNvSpPr>
            <a:spLocks noGrp="1"/>
          </p:cNvSpPr>
          <p:nvPr>
            <p:ph type="ctrTitle"/>
          </p:nvPr>
        </p:nvSpPr>
        <p:spPr>
          <a:xfrm>
            <a:off x="1441621" y="1139327"/>
            <a:ext cx="9308757" cy="1906291"/>
          </a:xfrm>
        </p:spPr>
        <p:txBody>
          <a:bodyPr>
            <a:noAutofit/>
          </a:bodyPr>
          <a:lstStyle/>
          <a:p>
            <a:r>
              <a:rPr lang="en-US" sz="3200"/>
              <a:t>APERC Update at EGEEC65</a:t>
            </a:r>
            <a:br>
              <a:rPr lang="en-US" altLang="ja-JP" sz="3200" b="0" dirty="0"/>
            </a:br>
            <a:endParaRPr lang="en-US" sz="3200" b="0" dirty="0"/>
          </a:p>
        </p:txBody>
      </p:sp>
      <p:sp>
        <p:nvSpPr>
          <p:cNvPr id="7" name="Content Placeholder 4">
            <a:extLst>
              <a:ext uri="{FF2B5EF4-FFF2-40B4-BE49-F238E27FC236}">
                <a16:creationId xmlns:a16="http://schemas.microsoft.com/office/drawing/2014/main" id="{5CB8E0FF-CEAC-580C-FEFB-598C40A31A29}"/>
              </a:ext>
            </a:extLst>
          </p:cNvPr>
          <p:cNvSpPr txBox="1">
            <a:spLocks/>
          </p:cNvSpPr>
          <p:nvPr/>
        </p:nvSpPr>
        <p:spPr>
          <a:xfrm>
            <a:off x="1441621" y="3545732"/>
            <a:ext cx="3204270" cy="776885"/>
          </a:xfrm>
          <a:prstGeom prst="rect">
            <a:avLst/>
          </a:prstGeom>
        </p:spPr>
        <p:txBody>
          <a:bodyPr vert="horz" lIns="91440" tIns="45720" rIns="91440" bIns="45720" rtlCol="0" anchor="t">
            <a:noAutofit/>
          </a:bodyPr>
          <a:lstStyle>
            <a:lvl1pPr marL="174625" indent="-174625" algn="l" defTabSz="914400" rtl="0" eaLnBrk="1" latinLnBrk="0" hangingPunct="1">
              <a:lnSpc>
                <a:spcPct val="110000"/>
              </a:lnSpc>
              <a:spcBef>
                <a:spcPts val="1000"/>
              </a:spcBef>
              <a:buFont typeface="Segoe UI" panose="020B0502040204020203" pitchFamily="34" charset="0"/>
              <a:buChar char="▪"/>
              <a:defRPr kumimoji="1" lang="ja-JP" altLang="en-US" sz="2000" b="0" kern="1200" dirty="0">
                <a:solidFill>
                  <a:schemeClr val="accent1">
                    <a:lumMod val="50000"/>
                  </a:schemeClr>
                </a:solidFill>
                <a:effectLst/>
                <a:latin typeface="Segoe UI" panose="020B0502040204020203" pitchFamily="34" charset="0"/>
                <a:ea typeface="Segoe UI" panose="020B0502040204020203" pitchFamily="34" charset="0"/>
                <a:cs typeface="Segoe UI" panose="020B0502040204020203" pitchFamily="34" charset="0"/>
              </a:defRPr>
            </a:lvl1pPr>
            <a:lvl2pPr marL="450850" indent="-187325" algn="l" defTabSz="914400" rtl="0" eaLnBrk="1" latinLnBrk="0" hangingPunct="1">
              <a:lnSpc>
                <a:spcPct val="110000"/>
              </a:lnSpc>
              <a:spcBef>
                <a:spcPts val="500"/>
              </a:spcBef>
              <a:buFont typeface="Segoe UI" panose="020B0502040204020203" pitchFamily="34" charset="0"/>
              <a:buChar char="▪"/>
              <a:defRPr kumimoji="1" sz="24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627063" indent="-176213" algn="l" defTabSz="914400" rtl="0" eaLnBrk="1" latinLnBrk="0" hangingPunct="1">
              <a:lnSpc>
                <a:spcPct val="110000"/>
              </a:lnSpc>
              <a:spcBef>
                <a:spcPts val="500"/>
              </a:spcBef>
              <a:buFont typeface="Segoe UI" panose="020B0502040204020203" pitchFamily="34" charset="0"/>
              <a:buChar char="▪"/>
              <a:defRPr kumimoji="1" sz="20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801688" indent="-174625" algn="l" defTabSz="914400" rtl="0" eaLnBrk="1" latinLnBrk="0" hangingPunct="1">
              <a:lnSpc>
                <a:spcPct val="110000"/>
              </a:lnSpc>
              <a:spcBef>
                <a:spcPts val="500"/>
              </a:spcBef>
              <a:buFont typeface="Segoe UI" panose="020B0502040204020203" pitchFamily="34" charset="0"/>
              <a:buChar char="▪"/>
              <a:tabLst>
                <a:tab pos="801688" algn="l"/>
              </a:tabLst>
              <a:defRPr kumimoji="1" sz="1800" b="1" kern="1200">
                <a:solidFill>
                  <a:schemeClr val="tx1"/>
                </a:solidFill>
                <a:latin typeface="Segoe UI" panose="020B0502040204020203" pitchFamily="34" charset="0"/>
                <a:ea typeface="+mn-ea"/>
                <a:cs typeface="Segoe UI" panose="020B0502040204020203" pitchFamily="34" charset="0"/>
              </a:defRPr>
            </a:lvl4pPr>
            <a:lvl5pPr marL="989013" indent="-187325" algn="l" defTabSz="914400" rtl="0" eaLnBrk="1" latinLnBrk="0" hangingPunct="1">
              <a:lnSpc>
                <a:spcPct val="110000"/>
              </a:lnSpc>
              <a:spcBef>
                <a:spcPts val="500"/>
              </a:spcBef>
              <a:buFont typeface="Segoe UI" panose="020B0502040204020203" pitchFamily="34" charset="0"/>
              <a:buChar char="▪"/>
              <a:defRPr kumimoji="1" sz="1800" b="1"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74625" marR="0" lvl="0" indent="-174625" algn="l" defTabSz="914400" rtl="0" eaLnBrk="1" fontAlgn="auto" latinLnBrk="0" hangingPunct="1">
              <a:lnSpc>
                <a:spcPct val="110000"/>
              </a:lnSpc>
              <a:spcBef>
                <a:spcPts val="1000"/>
              </a:spcBef>
              <a:spcAft>
                <a:spcPts val="0"/>
              </a:spcAft>
              <a:buClrTx/>
              <a:buSzTx/>
              <a:buFont typeface="Segoe UI" panose="020B0502040204020203" pitchFamily="34" charset="0"/>
              <a:buChar char="▪"/>
              <a:tabLst/>
              <a:defRPr/>
            </a:pPr>
            <a:endParaRPr kumimoji="1" lang="en-US" altLang="en-US" sz="2400" b="0" i="0" u="none" strike="noStrike" kern="1200" cap="none" spc="0" normalizeH="0" noProof="0">
              <a:ln>
                <a:noFill/>
              </a:ln>
              <a:solidFill>
                <a:srgbClr val="002060"/>
              </a:solidFill>
              <a:effectLst/>
              <a:uLnTx/>
              <a:uFillTx/>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6FA311B6-F7C9-DEF7-76A9-E02521FA99DD}"/>
              </a:ext>
            </a:extLst>
          </p:cNvPr>
          <p:cNvSpPr txBox="1">
            <a:spLocks/>
          </p:cNvSpPr>
          <p:nvPr/>
        </p:nvSpPr>
        <p:spPr>
          <a:xfrm>
            <a:off x="1441621" y="2764934"/>
            <a:ext cx="11064704" cy="121632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0"/>
              </a:spcBef>
              <a:spcAft>
                <a:spcPts val="600"/>
              </a:spcAft>
              <a:buFont typeface="Arial" panose="020B0604020202020204" pitchFamily="34" charset="0"/>
              <a:buNone/>
              <a:defRPr sz="2400" b="1" kern="1200">
                <a:solidFill>
                  <a:schemeClr val="tx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100000"/>
              </a:lnSpc>
              <a:spcBef>
                <a:spcPts val="500"/>
              </a:spcBef>
              <a:spcAft>
                <a:spcPts val="600"/>
              </a:spcAft>
              <a:buFont typeface="Arial" panose="020B0604020202020204" pitchFamily="34" charset="0"/>
              <a:buNone/>
              <a:defRPr sz="2000" b="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Tx/>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300" b="0" dirty="0">
                <a:solidFill>
                  <a:srgbClr val="002060"/>
                </a:solidFill>
                <a:latin typeface="Segoe UI"/>
                <a:cs typeface="Segoe UI"/>
              </a:rPr>
              <a:t>APEC Expert Group on Energy Efficiency and Conservation (EGEEC) Meeting</a:t>
            </a:r>
            <a:br>
              <a:rPr lang="en-US" sz="2300" b="0" dirty="0"/>
            </a:br>
            <a:r>
              <a:rPr lang="en-US" sz="2300" b="0" dirty="0">
                <a:solidFill>
                  <a:srgbClr val="002060"/>
                </a:solidFill>
                <a:latin typeface="Segoe UI"/>
                <a:cs typeface="Segoe UI"/>
              </a:rPr>
              <a:t>November 2025 – Seoul, Korea</a:t>
            </a:r>
            <a:endParaRPr lang="en-US" sz="2300" b="0" dirty="0">
              <a:solidFill>
                <a:srgbClr val="002060"/>
              </a:solidFill>
              <a:latin typeface="Segoe UI"/>
              <a:ea typeface="游ゴシック"/>
              <a:cs typeface="Segoe UI"/>
            </a:endParaRPr>
          </a:p>
        </p:txBody>
      </p:sp>
      <p:sp>
        <p:nvSpPr>
          <p:cNvPr id="4" name="Content Placeholder 4">
            <a:extLst>
              <a:ext uri="{FF2B5EF4-FFF2-40B4-BE49-F238E27FC236}">
                <a16:creationId xmlns:a16="http://schemas.microsoft.com/office/drawing/2014/main" id="{133F6421-DA8C-A58A-D848-949A256A39A5}"/>
              </a:ext>
            </a:extLst>
          </p:cNvPr>
          <p:cNvSpPr txBox="1">
            <a:spLocks/>
          </p:cNvSpPr>
          <p:nvPr/>
        </p:nvSpPr>
        <p:spPr>
          <a:xfrm>
            <a:off x="1441621" y="3765161"/>
            <a:ext cx="8042910" cy="858982"/>
          </a:xfrm>
          <a:prstGeom prst="rect">
            <a:avLst/>
          </a:prstGeom>
        </p:spPr>
        <p:txBody>
          <a:bodyPr vert="horz" lIns="91440" tIns="45720" rIns="91440" bIns="45720" rtlCol="0">
            <a:noAutofit/>
          </a:bodyPr>
          <a:lstStyle>
            <a:lvl1pPr marL="174625" indent="-174625" algn="l" defTabSz="914400" rtl="0" eaLnBrk="1" latinLnBrk="0" hangingPunct="1">
              <a:lnSpc>
                <a:spcPct val="110000"/>
              </a:lnSpc>
              <a:spcBef>
                <a:spcPts val="1000"/>
              </a:spcBef>
              <a:buFont typeface="Segoe UI" panose="020B0502040204020203" pitchFamily="34" charset="0"/>
              <a:buChar char="▪"/>
              <a:defRPr kumimoji="1" lang="ja-JP" altLang="en-US" sz="2000" b="0" kern="1200" dirty="0">
                <a:solidFill>
                  <a:schemeClr val="accent1">
                    <a:lumMod val="50000"/>
                  </a:schemeClr>
                </a:solidFill>
                <a:effectLst/>
                <a:latin typeface="Segoe UI" panose="020B0502040204020203" pitchFamily="34" charset="0"/>
                <a:ea typeface="Segoe UI" panose="020B0502040204020203" pitchFamily="34" charset="0"/>
                <a:cs typeface="Segoe UI" panose="020B0502040204020203" pitchFamily="34" charset="0"/>
              </a:defRPr>
            </a:lvl1pPr>
            <a:lvl2pPr marL="450850" indent="-187325" algn="l" defTabSz="914400" rtl="0" eaLnBrk="1" latinLnBrk="0" hangingPunct="1">
              <a:lnSpc>
                <a:spcPct val="110000"/>
              </a:lnSpc>
              <a:spcBef>
                <a:spcPts val="500"/>
              </a:spcBef>
              <a:buFont typeface="Segoe UI" panose="020B0502040204020203" pitchFamily="34" charset="0"/>
              <a:buChar char="▪"/>
              <a:defRPr kumimoji="1" sz="24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627063" indent="-176213" algn="l" defTabSz="914400" rtl="0" eaLnBrk="1" latinLnBrk="0" hangingPunct="1">
              <a:lnSpc>
                <a:spcPct val="110000"/>
              </a:lnSpc>
              <a:spcBef>
                <a:spcPts val="500"/>
              </a:spcBef>
              <a:buFont typeface="Segoe UI" panose="020B0502040204020203" pitchFamily="34" charset="0"/>
              <a:buChar char="▪"/>
              <a:defRPr kumimoji="1" sz="20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801688" indent="-174625" algn="l" defTabSz="914400" rtl="0" eaLnBrk="1" latinLnBrk="0" hangingPunct="1">
              <a:lnSpc>
                <a:spcPct val="110000"/>
              </a:lnSpc>
              <a:spcBef>
                <a:spcPts val="500"/>
              </a:spcBef>
              <a:buFont typeface="Segoe UI" panose="020B0502040204020203" pitchFamily="34" charset="0"/>
              <a:buChar char="▪"/>
              <a:tabLst>
                <a:tab pos="801688" algn="l"/>
              </a:tabLst>
              <a:defRPr kumimoji="1" sz="1800" b="1" kern="1200">
                <a:solidFill>
                  <a:schemeClr val="tx1"/>
                </a:solidFill>
                <a:latin typeface="Segoe UI" panose="020B0502040204020203" pitchFamily="34" charset="0"/>
                <a:ea typeface="+mn-ea"/>
                <a:cs typeface="Segoe UI" panose="020B0502040204020203" pitchFamily="34" charset="0"/>
              </a:defRPr>
            </a:lvl4pPr>
            <a:lvl5pPr marL="989013" indent="-187325" algn="l" defTabSz="914400" rtl="0" eaLnBrk="1" latinLnBrk="0" hangingPunct="1">
              <a:lnSpc>
                <a:spcPct val="110000"/>
              </a:lnSpc>
              <a:spcBef>
                <a:spcPts val="500"/>
              </a:spcBef>
              <a:buFont typeface="Segoe UI" panose="020B0502040204020203" pitchFamily="34" charset="0"/>
              <a:buChar char="▪"/>
              <a:defRPr kumimoji="1" sz="1800" b="1"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ts val="2800"/>
              </a:lnSpc>
              <a:spcBef>
                <a:spcPts val="0"/>
              </a:spcBef>
              <a:spcAft>
                <a:spcPts val="0"/>
              </a:spcAft>
              <a:buClrTx/>
              <a:buSzTx/>
              <a:buFont typeface="Segoe UI" panose="020B0502040204020203" pitchFamily="34" charset="0"/>
              <a:buNone/>
              <a:tabLst/>
              <a:defRPr/>
            </a:pPr>
            <a:endParaRPr kumimoji="1" lang="en-US" altLang="en-US" sz="2400" b="0" i="0" u="none" strike="noStrike" kern="1200" cap="none" spc="0" normalizeH="0" noProof="0" dirty="0">
              <a:ln>
                <a:noFill/>
              </a:ln>
              <a:solidFill>
                <a:srgbClr val="002060"/>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ts val="2800"/>
              </a:lnSpc>
              <a:spcBef>
                <a:spcPts val="0"/>
              </a:spcBef>
              <a:spcAft>
                <a:spcPts val="0"/>
              </a:spcAft>
              <a:buClrTx/>
              <a:buSzTx/>
              <a:buFont typeface="Segoe UI" panose="020B0502040204020203" pitchFamily="34" charset="0"/>
              <a:buNone/>
              <a:tabLst/>
              <a:defRPr/>
            </a:pPr>
            <a:r>
              <a:rPr kumimoji="1" lang="en-US" altLang="en-US" sz="2400" b="0" i="0" u="none" strike="noStrike" kern="1200" cap="none" spc="0" normalizeH="0" noProof="0" dirty="0">
                <a:ln>
                  <a:noFill/>
                </a:ln>
                <a:solidFill>
                  <a:srgbClr val="002060"/>
                </a:solidFill>
                <a:effectLst/>
                <a:uLnTx/>
                <a:uFillTx/>
                <a:latin typeface="Calibri" panose="020F0502020204030204" pitchFamily="34" charset="0"/>
                <a:cs typeface="Calibri" panose="020F0502020204030204" pitchFamily="34" charset="0"/>
              </a:rPr>
              <a:t>Yasmin Fouladi, Researcher, </a:t>
            </a:r>
            <a:r>
              <a:rPr lang="en-US" altLang="en-US" sz="2400" dirty="0">
                <a:solidFill>
                  <a:srgbClr val="002060"/>
                </a:solidFill>
                <a:latin typeface="Calibri" panose="020F0502020204030204" pitchFamily="34" charset="0"/>
                <a:cs typeface="Calibri" panose="020F0502020204030204" pitchFamily="34" charset="0"/>
              </a:rPr>
              <a:t>APERC </a:t>
            </a:r>
            <a:endParaRPr kumimoji="1" lang="en-US" altLang="en-US" sz="2400" b="0" i="0" u="none" strike="noStrike" kern="1200" cap="none" spc="0" normalizeH="0" noProof="0" dirty="0">
              <a:ln>
                <a:noFill/>
              </a:ln>
              <a:solidFill>
                <a:srgbClr val="00206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88789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61194-6FF0-F359-E640-2EC60A8036DC}"/>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7C90887-D571-E01A-5B3A-A354083C8BC0}"/>
              </a:ext>
            </a:extLst>
          </p:cNvPr>
          <p:cNvSpPr>
            <a:spLocks noGrp="1"/>
          </p:cNvSpPr>
          <p:nvPr>
            <p:ph type="sldNum" sz="quarter" idx="16"/>
          </p:nvPr>
        </p:nvSpPr>
        <p:spPr/>
        <p:txBody>
          <a:bodyPr/>
          <a:lstStyle/>
          <a:p>
            <a:fld id="{553DF105-5132-44FD-8FE0-18D3B770719A}" type="slidenum">
              <a:rPr lang="ja-JP" altLang="en-US" smtClean="0"/>
              <a:pPr/>
              <a:t>10</a:t>
            </a:fld>
            <a:endParaRPr lang="ja-JP" altLang="en-US"/>
          </a:p>
        </p:txBody>
      </p:sp>
      <p:grpSp>
        <p:nvGrpSpPr>
          <p:cNvPr id="8" name="Group 7">
            <a:extLst>
              <a:ext uri="{FF2B5EF4-FFF2-40B4-BE49-F238E27FC236}">
                <a16:creationId xmlns:a16="http://schemas.microsoft.com/office/drawing/2014/main" id="{41B75068-0888-23DD-D842-0F5B4039CE6B}"/>
              </a:ext>
            </a:extLst>
          </p:cNvPr>
          <p:cNvGrpSpPr/>
          <p:nvPr/>
        </p:nvGrpSpPr>
        <p:grpSpPr>
          <a:xfrm>
            <a:off x="528000" y="1612947"/>
            <a:ext cx="11136000" cy="3632106"/>
            <a:chOff x="0" y="0"/>
            <a:chExt cx="11136000" cy="3632106"/>
          </a:xfrm>
          <a:solidFill>
            <a:schemeClr val="accent5"/>
          </a:solidFill>
        </p:grpSpPr>
        <p:sp>
          <p:nvSpPr>
            <p:cNvPr id="9" name="Rectangle 8">
              <a:extLst>
                <a:ext uri="{FF2B5EF4-FFF2-40B4-BE49-F238E27FC236}">
                  <a16:creationId xmlns:a16="http://schemas.microsoft.com/office/drawing/2014/main" id="{4BB105EA-05C9-0988-0ED6-DA1683A01959}"/>
                </a:ext>
              </a:extLst>
            </p:cNvPr>
            <p:cNvSpPr/>
            <p:nvPr/>
          </p:nvSpPr>
          <p:spPr>
            <a:xfrm>
              <a:off x="0" y="0"/>
              <a:ext cx="11136000" cy="3632106"/>
            </a:xfrm>
            <a:prstGeom prst="rect">
              <a:avLst/>
            </a:prstGeom>
            <a:solidFill>
              <a:schemeClr val="accent1"/>
            </a:solidFill>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a:lstStyle/>
            <a:p>
              <a:endParaRPr lang="en-US"/>
            </a:p>
          </p:txBody>
        </p:sp>
        <p:sp>
          <p:nvSpPr>
            <p:cNvPr id="10" name="TextBox 9">
              <a:extLst>
                <a:ext uri="{FF2B5EF4-FFF2-40B4-BE49-F238E27FC236}">
                  <a16:creationId xmlns:a16="http://schemas.microsoft.com/office/drawing/2014/main" id="{1F31D6E4-1CAE-AE75-1FC2-A7A584F3BB3D}"/>
                </a:ext>
              </a:extLst>
            </p:cNvPr>
            <p:cNvSpPr txBox="1"/>
            <p:nvPr/>
          </p:nvSpPr>
          <p:spPr>
            <a:xfrm>
              <a:off x="89878" y="538449"/>
              <a:ext cx="10956244" cy="1937689"/>
            </a:xfrm>
            <a:prstGeom prst="rect">
              <a:avLst/>
            </a:prstGeom>
            <a:solidFill>
              <a:schemeClr val="accent1"/>
            </a:solidFill>
          </p:spPr>
          <p:style>
            <a:lnRef idx="0">
              <a:scrgbClr r="0" g="0" b="0"/>
            </a:lnRef>
            <a:fillRef idx="0">
              <a:scrgbClr r="0" g="0" b="0"/>
            </a:fillRef>
            <a:effectRef idx="0">
              <a:scrgbClr r="0" g="0" b="0"/>
            </a:effectRef>
            <a:fontRef idx="minor">
              <a:schemeClr val="lt1"/>
            </a:fontRef>
          </p:style>
          <p:txBody>
            <a:bodyPr spcFirstLastPara="0" vert="horz" wrap="square" lIns="312928" tIns="312928" rIns="312928" bIns="312928" numCol="1" spcCol="1270" anchor="ctr" anchorCtr="0">
              <a:noAutofit/>
            </a:bodyPr>
            <a:lstStyle/>
            <a:p>
              <a:pPr lvl="0" algn="ctr"/>
              <a:endParaRPr lang="en-US" sz="4400" dirty="0"/>
            </a:p>
            <a:p>
              <a:pPr lvl="0" algn="ctr"/>
              <a:r>
                <a:rPr lang="en-US" sz="4400" dirty="0"/>
                <a:t>Phase 2</a:t>
              </a:r>
            </a:p>
            <a:p>
              <a:pPr lvl="0" algn="ctr"/>
              <a:endParaRPr lang="en-US" sz="3600" dirty="0"/>
            </a:p>
            <a:p>
              <a:pPr lvl="0" algn="ctr"/>
              <a:r>
                <a:rPr lang="en-US" sz="4400" dirty="0"/>
                <a:t>Proposed Workshop: </a:t>
              </a:r>
            </a:p>
            <a:p>
              <a:pPr lvl="0" algn="ctr"/>
              <a:r>
                <a:rPr lang="en-US" sz="4400" dirty="0"/>
                <a:t>Smart Policy, Smarter Buildings - Advancing Energy Efficiency in APEC’s Buildings Sector</a:t>
              </a:r>
            </a:p>
          </p:txBody>
        </p:sp>
      </p:grpSp>
    </p:spTree>
    <p:extLst>
      <p:ext uri="{BB962C8B-B14F-4D97-AF65-F5344CB8AC3E}">
        <p14:creationId xmlns:p14="http://schemas.microsoft.com/office/powerpoint/2010/main" val="2492575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A36C8-FA73-A4D6-1B12-B5A96BAC7610}"/>
              </a:ext>
            </a:extLst>
          </p:cNvPr>
          <p:cNvSpPr>
            <a:spLocks noGrp="1"/>
          </p:cNvSpPr>
          <p:nvPr>
            <p:ph type="title"/>
          </p:nvPr>
        </p:nvSpPr>
        <p:spPr>
          <a:xfrm>
            <a:off x="431800" y="531496"/>
            <a:ext cx="11328400" cy="535420"/>
          </a:xfrm>
        </p:spPr>
        <p:txBody>
          <a:bodyPr>
            <a:normAutofit fontScale="90000"/>
          </a:bodyPr>
          <a:lstStyle/>
          <a:p>
            <a:r>
              <a:rPr lang="en-US" dirty="0"/>
              <a:t>Phase 2: Workshop -  Smart Policy, Smarter Buildings: Advancing Energy Efficiency in APEC’s Buildings Sector</a:t>
            </a:r>
          </a:p>
        </p:txBody>
      </p:sp>
      <p:sp>
        <p:nvSpPr>
          <p:cNvPr id="3" name="Content Placeholder 2">
            <a:extLst>
              <a:ext uri="{FF2B5EF4-FFF2-40B4-BE49-F238E27FC236}">
                <a16:creationId xmlns:a16="http://schemas.microsoft.com/office/drawing/2014/main" id="{57029695-1D7D-6A35-A8DE-AEB7AC431D27}"/>
              </a:ext>
            </a:extLst>
          </p:cNvPr>
          <p:cNvSpPr>
            <a:spLocks noGrp="1"/>
          </p:cNvSpPr>
          <p:nvPr>
            <p:ph idx="1"/>
          </p:nvPr>
        </p:nvSpPr>
        <p:spPr>
          <a:xfrm>
            <a:off x="431800" y="1456961"/>
            <a:ext cx="11328400" cy="4869543"/>
          </a:xfrm>
        </p:spPr>
        <p:txBody>
          <a:bodyPr/>
          <a:lstStyle/>
          <a:p>
            <a:r>
              <a:rPr lang="en-AU" sz="2400" dirty="0"/>
              <a:t>The workshop will showcase the implementation policies of member economies to </a:t>
            </a:r>
            <a:r>
              <a:rPr lang="en-AU" sz="2400" b="1" dirty="0"/>
              <a:t>boost energy performance </a:t>
            </a:r>
            <a:r>
              <a:rPr lang="en-AU" sz="2400" dirty="0"/>
              <a:t>and </a:t>
            </a:r>
            <a:r>
              <a:rPr lang="en-AU" sz="2400" b="1" dirty="0"/>
              <a:t>reduce emissions </a:t>
            </a:r>
            <a:r>
              <a:rPr lang="en-AU" sz="2400" dirty="0"/>
              <a:t>in </a:t>
            </a:r>
            <a:r>
              <a:rPr lang="en-AU" sz="2400" b="1" dirty="0"/>
              <a:t>the buildings sector</a:t>
            </a:r>
            <a:r>
              <a:rPr lang="en-AU" sz="2400" dirty="0"/>
              <a:t>. </a:t>
            </a:r>
          </a:p>
          <a:p>
            <a:r>
              <a:rPr lang="en-AU" sz="2400" dirty="0"/>
              <a:t>The best practices sharing by member economies on effective building standards will help in empowering APEC economies to lead in </a:t>
            </a:r>
            <a:r>
              <a:rPr lang="en-AU" sz="2400" b="1" dirty="0"/>
              <a:t>sustainable building practices</a:t>
            </a:r>
            <a:r>
              <a:rPr lang="en-AU" sz="2400" dirty="0"/>
              <a:t>.</a:t>
            </a:r>
            <a:endParaRPr lang="en-US" sz="2400" dirty="0"/>
          </a:p>
          <a:p>
            <a:pPr marL="0" indent="0">
              <a:buNone/>
            </a:pPr>
            <a:endParaRPr lang="en-US" dirty="0"/>
          </a:p>
        </p:txBody>
      </p:sp>
      <p:sp>
        <p:nvSpPr>
          <p:cNvPr id="4" name="Slide Number Placeholder 3">
            <a:extLst>
              <a:ext uri="{FF2B5EF4-FFF2-40B4-BE49-F238E27FC236}">
                <a16:creationId xmlns:a16="http://schemas.microsoft.com/office/drawing/2014/main" id="{59F2EF5C-8047-E7E5-65E9-D2CBC6E38F5D}"/>
              </a:ext>
            </a:extLst>
          </p:cNvPr>
          <p:cNvSpPr>
            <a:spLocks noGrp="1"/>
          </p:cNvSpPr>
          <p:nvPr>
            <p:ph type="sldNum" sz="quarter" idx="12"/>
          </p:nvPr>
        </p:nvSpPr>
        <p:spPr/>
        <p:txBody>
          <a:bodyPr/>
          <a:lstStyle/>
          <a:p>
            <a:fld id="{69F6399B-E970-48CA-821C-EAB94E252A21}" type="slidenum">
              <a:rPr lang="en-AU" smtClean="0"/>
              <a:t>11</a:t>
            </a:fld>
            <a:endParaRPr lang="en-AU"/>
          </a:p>
        </p:txBody>
      </p:sp>
    </p:spTree>
    <p:extLst>
      <p:ext uri="{BB962C8B-B14F-4D97-AF65-F5344CB8AC3E}">
        <p14:creationId xmlns:p14="http://schemas.microsoft.com/office/powerpoint/2010/main" val="3507406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EA0E6-7CA4-416D-6737-4BF01622016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4699761-6E48-AEB1-D9FD-EEF7FCD5659F}"/>
              </a:ext>
            </a:extLst>
          </p:cNvPr>
          <p:cNvSpPr>
            <a:spLocks noGrp="1"/>
          </p:cNvSpPr>
          <p:nvPr>
            <p:ph type="title"/>
          </p:nvPr>
        </p:nvSpPr>
        <p:spPr/>
        <p:txBody>
          <a:bodyPr/>
          <a:lstStyle/>
          <a:p>
            <a:r>
              <a:rPr lang="en-US" dirty="0"/>
              <a:t>Phase 2: Updates</a:t>
            </a:r>
          </a:p>
        </p:txBody>
      </p:sp>
      <p:sp>
        <p:nvSpPr>
          <p:cNvPr id="4" name="Slide Number Placeholder 3">
            <a:extLst>
              <a:ext uri="{FF2B5EF4-FFF2-40B4-BE49-F238E27FC236}">
                <a16:creationId xmlns:a16="http://schemas.microsoft.com/office/drawing/2014/main" id="{542C00F6-6C28-FCFF-8110-726029E34F18}"/>
              </a:ext>
            </a:extLst>
          </p:cNvPr>
          <p:cNvSpPr>
            <a:spLocks noGrp="1"/>
          </p:cNvSpPr>
          <p:nvPr>
            <p:ph type="sldNum" sz="quarter" idx="12"/>
          </p:nvPr>
        </p:nvSpPr>
        <p:spPr>
          <a:xfrm>
            <a:off x="9017000" y="6356350"/>
            <a:ext cx="2743200" cy="365125"/>
          </a:xfrm>
        </p:spPr>
        <p:txBody>
          <a:bodyPr/>
          <a:lstStyle/>
          <a:p>
            <a:fld id="{43E4C453-BACB-4589-94B9-1237E433C06D}" type="slidenum">
              <a:rPr lang="en-US" smtClean="0"/>
              <a:pPr/>
              <a:t>12</a:t>
            </a:fld>
            <a:endParaRPr lang="en-US"/>
          </a:p>
        </p:txBody>
      </p:sp>
      <p:sp>
        <p:nvSpPr>
          <p:cNvPr id="5" name="テキスト プレースホルダー 3">
            <a:extLst>
              <a:ext uri="{FF2B5EF4-FFF2-40B4-BE49-F238E27FC236}">
                <a16:creationId xmlns:a16="http://schemas.microsoft.com/office/drawing/2014/main" id="{52DBDB2B-74D4-7C74-7D83-4D1682074D1A}"/>
              </a:ext>
            </a:extLst>
          </p:cNvPr>
          <p:cNvSpPr txBox="1">
            <a:spLocks/>
          </p:cNvSpPr>
          <p:nvPr/>
        </p:nvSpPr>
        <p:spPr>
          <a:xfrm>
            <a:off x="923636" y="5963217"/>
            <a:ext cx="3426692" cy="58987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600"/>
              </a:spcAft>
              <a:buFont typeface="Arial" panose="020B0604020202020204" pitchFamily="34" charset="0"/>
              <a:buChar char="•"/>
              <a:defRPr sz="2000" b="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600"/>
              </a:spcBef>
              <a:spcAft>
                <a:spcPts val="600"/>
              </a:spcAft>
              <a:buFont typeface="Arial" panose="020B0604020202020204" pitchFamily="34" charset="0"/>
              <a:buChar char="•"/>
              <a:defRPr sz="1800" b="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800" b="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5600" lvl="1" indent="0">
              <a:buNone/>
            </a:pPr>
            <a:endParaRPr lang="ja-JP" altLang="ja-JP">
              <a:ea typeface="SimSun" panose="02010600030101010101" pitchFamily="2" charset="-122"/>
            </a:endParaRPr>
          </a:p>
        </p:txBody>
      </p:sp>
      <p:graphicFrame>
        <p:nvGraphicFramePr>
          <p:cNvPr id="6" name="表 5">
            <a:extLst>
              <a:ext uri="{FF2B5EF4-FFF2-40B4-BE49-F238E27FC236}">
                <a16:creationId xmlns:a16="http://schemas.microsoft.com/office/drawing/2014/main" id="{FB1C7248-261B-7204-5285-C92088C4A851}"/>
              </a:ext>
            </a:extLst>
          </p:cNvPr>
          <p:cNvGraphicFramePr>
            <a:graphicFrameLocks noGrp="1"/>
          </p:cNvGraphicFramePr>
          <p:nvPr>
            <p:extLst>
              <p:ext uri="{D42A27DB-BD31-4B8C-83A1-F6EECF244321}">
                <p14:modId xmlns:p14="http://schemas.microsoft.com/office/powerpoint/2010/main" val="1914126555"/>
              </p:ext>
            </p:extLst>
          </p:nvPr>
        </p:nvGraphicFramePr>
        <p:xfrm>
          <a:off x="1653515" y="1195128"/>
          <a:ext cx="8884969" cy="4815840"/>
        </p:xfrm>
        <a:graphic>
          <a:graphicData uri="http://schemas.openxmlformats.org/drawingml/2006/table">
            <a:tbl>
              <a:tblPr firstRow="1" bandRow="1">
                <a:tableStyleId>{5C22544A-7EE6-4342-B048-85BDC9FD1C3A}</a:tableStyleId>
              </a:tblPr>
              <a:tblGrid>
                <a:gridCol w="8884969">
                  <a:extLst>
                    <a:ext uri="{9D8B030D-6E8A-4147-A177-3AD203B41FA5}">
                      <a16:colId xmlns:a16="http://schemas.microsoft.com/office/drawing/2014/main" val="1265326959"/>
                    </a:ext>
                  </a:extLst>
                </a:gridCol>
              </a:tblGrid>
              <a:tr h="268625">
                <a:tc>
                  <a:txBody>
                    <a:bodyPr/>
                    <a:lstStyle/>
                    <a:p>
                      <a:pPr algn="ctr"/>
                      <a:r>
                        <a:rPr kumimoji="1" lang="en-US" altLang="ja-JP" sz="2800" dirty="0"/>
                        <a:t>Actions</a:t>
                      </a:r>
                      <a:endParaRPr kumimoji="1" lang="ja-JP" altLang="en-US" sz="2800" dirty="0"/>
                    </a:p>
                  </a:txBody>
                  <a:tcPr/>
                </a:tc>
                <a:extLst>
                  <a:ext uri="{0D108BD9-81ED-4DB2-BD59-A6C34878D82A}">
                    <a16:rowId xmlns:a16="http://schemas.microsoft.com/office/drawing/2014/main" val="1439758794"/>
                  </a:ext>
                </a:extLst>
              </a:tr>
              <a:tr h="541405">
                <a:tc>
                  <a:txBody>
                    <a:bodyPr/>
                    <a:lstStyle/>
                    <a:p>
                      <a:pPr lvl="0"/>
                      <a:endParaRPr lang="en-AU" sz="2400" kern="1200" dirty="0">
                        <a:solidFill>
                          <a:schemeClr val="dk1"/>
                        </a:solidFill>
                        <a:effectLst/>
                        <a:latin typeface="+mn-lt"/>
                        <a:ea typeface="+mn-ea"/>
                        <a:cs typeface="+mn-cs"/>
                      </a:endParaRPr>
                    </a:p>
                    <a:p>
                      <a:pPr lvl="0"/>
                      <a:r>
                        <a:rPr lang="en-AU" sz="2400" kern="1200" dirty="0">
                          <a:solidFill>
                            <a:schemeClr val="dk1"/>
                          </a:solidFill>
                          <a:effectLst/>
                          <a:latin typeface="+mn-lt"/>
                          <a:ea typeface="+mn-ea"/>
                          <a:cs typeface="+mn-cs"/>
                        </a:rPr>
                        <a:t>Submitted the Concept Note for Phase 2 in Project Session 2, 2025</a:t>
                      </a:r>
                    </a:p>
                    <a:p>
                      <a:pPr lvl="0"/>
                      <a:endParaRPr lang="en-US" sz="2400" kern="1200" dirty="0">
                        <a:solidFill>
                          <a:schemeClr val="dk1"/>
                        </a:solidFill>
                        <a:effectLst/>
                        <a:latin typeface="+mn-lt"/>
                        <a:ea typeface="+mn-ea"/>
                        <a:cs typeface="+mn-cs"/>
                      </a:endParaRPr>
                    </a:p>
                  </a:txBody>
                  <a:tcPr/>
                </a:tc>
                <a:extLst>
                  <a:ext uri="{0D108BD9-81ED-4DB2-BD59-A6C34878D82A}">
                    <a16:rowId xmlns:a16="http://schemas.microsoft.com/office/drawing/2014/main" val="1363152757"/>
                  </a:ext>
                </a:extLst>
              </a:tr>
              <a:tr h="541405">
                <a:tc>
                  <a:txBody>
                    <a:bodyPr/>
                    <a:lstStyle/>
                    <a:p>
                      <a:endParaRPr lang="en-AU" sz="2400" kern="1200" dirty="0">
                        <a:solidFill>
                          <a:schemeClr val="dk1"/>
                        </a:solidFill>
                        <a:effectLst/>
                        <a:latin typeface="+mn-lt"/>
                        <a:ea typeface="+mn-ea"/>
                        <a:cs typeface="+mn-cs"/>
                      </a:endParaRPr>
                    </a:p>
                    <a:p>
                      <a:r>
                        <a:rPr lang="en-AU" sz="2400" kern="1200" dirty="0">
                          <a:solidFill>
                            <a:schemeClr val="dk1"/>
                          </a:solidFill>
                          <a:effectLst/>
                          <a:latin typeface="+mn-lt"/>
                          <a:ea typeface="+mn-ea"/>
                          <a:cs typeface="+mn-cs"/>
                        </a:rPr>
                        <a:t>Completed the Project Proposal (EWG 208 2025A) through APAS </a:t>
                      </a:r>
                    </a:p>
                    <a:p>
                      <a:pPr lvl="1"/>
                      <a:r>
                        <a:rPr kumimoji="1" lang="en-US" altLang="ja-JP" sz="2400" dirty="0">
                          <a:sym typeface="Wingdings" panose="05000000000000000000" pitchFamily="2" charset="2"/>
                        </a:rPr>
                        <a:t> </a:t>
                      </a:r>
                      <a:r>
                        <a:rPr kumimoji="1" lang="en-US" altLang="ja-JP" sz="2400" strike="noStrike" dirty="0"/>
                        <a:t>Endorsed, with minor suggestions from the APEC PMU</a:t>
                      </a:r>
                    </a:p>
                    <a:p>
                      <a:pPr lvl="1"/>
                      <a:endParaRPr kumimoji="1" lang="ja-JP" altLang="en-US" sz="2400" dirty="0"/>
                    </a:p>
                  </a:txBody>
                  <a:tcPr/>
                </a:tc>
                <a:extLst>
                  <a:ext uri="{0D108BD9-81ED-4DB2-BD59-A6C34878D82A}">
                    <a16:rowId xmlns:a16="http://schemas.microsoft.com/office/drawing/2014/main" val="3984803901"/>
                  </a:ext>
                </a:extLst>
              </a:tr>
              <a:tr h="541405">
                <a:tc>
                  <a:txBody>
                    <a:bodyPr/>
                    <a:lstStyle/>
                    <a:p>
                      <a:endParaRPr kumimoji="1" lang="en-US" altLang="ja-JP" sz="2400" dirty="0"/>
                    </a:p>
                    <a:p>
                      <a:r>
                        <a:rPr kumimoji="1" lang="en-US" altLang="ja-JP" sz="2400" dirty="0"/>
                        <a:t>Workshop</a:t>
                      </a:r>
                      <a:r>
                        <a:rPr lang="en-US" altLang="ja-JP" sz="2400" dirty="0"/>
                        <a:t> to be held </a:t>
                      </a:r>
                      <a:r>
                        <a:rPr lang="en-US" altLang="ja-JP" sz="2400" dirty="0">
                          <a:solidFill>
                            <a:schemeClr val="tx1"/>
                          </a:solidFill>
                        </a:rPr>
                        <a:t>in conjunction with an EGEEC meeting in the second part of next year</a:t>
                      </a:r>
                    </a:p>
                    <a:p>
                      <a:endParaRPr kumimoji="1" lang="en-US" altLang="ja-JP" sz="2400" dirty="0">
                        <a:solidFill>
                          <a:schemeClr val="tx1"/>
                        </a:solidFill>
                      </a:endParaRPr>
                    </a:p>
                  </a:txBody>
                  <a:tcPr/>
                </a:tc>
                <a:extLst>
                  <a:ext uri="{0D108BD9-81ED-4DB2-BD59-A6C34878D82A}">
                    <a16:rowId xmlns:a16="http://schemas.microsoft.com/office/drawing/2014/main" val="2534900435"/>
                  </a:ext>
                </a:extLst>
              </a:tr>
            </a:tbl>
          </a:graphicData>
        </a:graphic>
      </p:graphicFrame>
    </p:spTree>
    <p:extLst>
      <p:ext uri="{BB962C8B-B14F-4D97-AF65-F5344CB8AC3E}">
        <p14:creationId xmlns:p14="http://schemas.microsoft.com/office/powerpoint/2010/main" val="2449773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A9CA6-2845-E774-6E90-7677901E5D3D}"/>
              </a:ext>
            </a:extLst>
          </p:cNvPr>
          <p:cNvSpPr>
            <a:spLocks noGrp="1"/>
          </p:cNvSpPr>
          <p:nvPr>
            <p:ph type="ctrTitle"/>
          </p:nvPr>
        </p:nvSpPr>
        <p:spPr/>
        <p:txBody>
          <a:bodyPr/>
          <a:lstStyle/>
          <a:p>
            <a:r>
              <a:rPr lang="en-US" dirty="0"/>
              <a:t>Thank you for your kind attention.</a:t>
            </a:r>
          </a:p>
        </p:txBody>
      </p:sp>
      <p:sp>
        <p:nvSpPr>
          <p:cNvPr id="3" name="Subtitle 2">
            <a:extLst>
              <a:ext uri="{FF2B5EF4-FFF2-40B4-BE49-F238E27FC236}">
                <a16:creationId xmlns:a16="http://schemas.microsoft.com/office/drawing/2014/main" id="{FF24FD98-5199-4767-C214-250E578FF8BC}"/>
              </a:ext>
            </a:extLst>
          </p:cNvPr>
          <p:cNvSpPr>
            <a:spLocks noGrp="1"/>
          </p:cNvSpPr>
          <p:nvPr>
            <p:ph type="subTitle" idx="1"/>
          </p:nvPr>
        </p:nvSpPr>
        <p:spPr/>
        <p:txBody>
          <a:bodyPr/>
          <a:lstStyle/>
          <a:p>
            <a:r>
              <a:rPr lang="en-US" dirty="0"/>
              <a:t>https://aperc.or.jp</a:t>
            </a:r>
          </a:p>
          <a:p>
            <a:endParaRPr lang="en-US" dirty="0"/>
          </a:p>
        </p:txBody>
      </p:sp>
      <p:pic>
        <p:nvPicPr>
          <p:cNvPr id="5" name="Picture 4">
            <a:extLst>
              <a:ext uri="{FF2B5EF4-FFF2-40B4-BE49-F238E27FC236}">
                <a16:creationId xmlns:a16="http://schemas.microsoft.com/office/drawing/2014/main" id="{68CD796D-8DEC-89D2-A8BC-720EC30C386B}"/>
              </a:ext>
            </a:extLst>
          </p:cNvPr>
          <p:cNvPicPr>
            <a:picLocks noChangeAspect="1"/>
          </p:cNvPicPr>
          <p:nvPr/>
        </p:nvPicPr>
        <p:blipFill>
          <a:blip r:embed="rId3"/>
          <a:stretch>
            <a:fillRect/>
          </a:stretch>
        </p:blipFill>
        <p:spPr>
          <a:xfrm>
            <a:off x="9862068" y="2800350"/>
            <a:ext cx="1257300" cy="1257300"/>
          </a:xfrm>
          <a:prstGeom prst="rect">
            <a:avLst/>
          </a:prstGeom>
        </p:spPr>
      </p:pic>
    </p:spTree>
    <p:extLst>
      <p:ext uri="{BB962C8B-B14F-4D97-AF65-F5344CB8AC3E}">
        <p14:creationId xmlns:p14="http://schemas.microsoft.com/office/powerpoint/2010/main" val="1799689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0CE7435-4B13-071E-2305-E6AC0FF2861F}"/>
              </a:ext>
            </a:extLst>
          </p:cNvPr>
          <p:cNvSpPr>
            <a:spLocks noGrp="1"/>
          </p:cNvSpPr>
          <p:nvPr>
            <p:ph type="title"/>
          </p:nvPr>
        </p:nvSpPr>
        <p:spPr>
          <a:xfrm>
            <a:off x="431800" y="314326"/>
            <a:ext cx="11328400" cy="535420"/>
          </a:xfrm>
        </p:spPr>
        <p:txBody>
          <a:bodyPr/>
          <a:lstStyle/>
          <a:p>
            <a:r>
              <a:rPr lang="en-US" dirty="0"/>
              <a:t>Outline</a:t>
            </a:r>
          </a:p>
        </p:txBody>
      </p:sp>
      <p:graphicFrame>
        <p:nvGraphicFramePr>
          <p:cNvPr id="14" name="Content Placeholder 13">
            <a:extLst>
              <a:ext uri="{FF2B5EF4-FFF2-40B4-BE49-F238E27FC236}">
                <a16:creationId xmlns:a16="http://schemas.microsoft.com/office/drawing/2014/main" id="{1CB64F33-1E9D-F08D-FAC5-B36B98012BD2}"/>
              </a:ext>
            </a:extLst>
          </p:cNvPr>
          <p:cNvGraphicFramePr>
            <a:graphicFrameLocks noGrp="1"/>
          </p:cNvGraphicFramePr>
          <p:nvPr>
            <p:ph idx="1"/>
            <p:extLst>
              <p:ext uri="{D42A27DB-BD31-4B8C-83A1-F6EECF244321}">
                <p14:modId xmlns:p14="http://schemas.microsoft.com/office/powerpoint/2010/main" val="2103956868"/>
              </p:ext>
            </p:extLst>
          </p:nvPr>
        </p:nvGraphicFramePr>
        <p:xfrm>
          <a:off x="431800" y="1328738"/>
          <a:ext cx="11328400" cy="48688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4677DF7A-87C0-47CB-BB1D-063AADE3696A}"/>
              </a:ext>
            </a:extLst>
          </p:cNvPr>
          <p:cNvSpPr>
            <a:spLocks noGrp="1"/>
          </p:cNvSpPr>
          <p:nvPr>
            <p:ph type="sldNum" sz="quarter" idx="12"/>
          </p:nvPr>
        </p:nvSpPr>
        <p:spPr>
          <a:xfrm>
            <a:off x="9017000" y="6356350"/>
            <a:ext cx="2743200" cy="365125"/>
          </a:xfrm>
        </p:spPr>
        <p:txBody>
          <a:bodyPr/>
          <a:lstStyle/>
          <a:p>
            <a:fld id="{43E4C453-BACB-4589-94B9-1237E433C06D}" type="slidenum">
              <a:rPr lang="en-US" smtClean="0"/>
              <a:pPr/>
              <a:t>2</a:t>
            </a:fld>
            <a:endParaRPr lang="en-US"/>
          </a:p>
        </p:txBody>
      </p:sp>
    </p:spTree>
    <p:extLst>
      <p:ext uri="{BB962C8B-B14F-4D97-AF65-F5344CB8AC3E}">
        <p14:creationId xmlns:p14="http://schemas.microsoft.com/office/powerpoint/2010/main" val="1142163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796A0-1C9B-717D-F847-92A421D3D5CF}"/>
              </a:ext>
            </a:extLst>
          </p:cNvPr>
          <p:cNvSpPr>
            <a:spLocks noGrp="1"/>
          </p:cNvSpPr>
          <p:nvPr>
            <p:ph type="title"/>
          </p:nvPr>
        </p:nvSpPr>
        <p:spPr/>
        <p:txBody>
          <a:bodyPr>
            <a:normAutofit fontScale="90000"/>
          </a:bodyPr>
          <a:lstStyle/>
          <a:p>
            <a:r>
              <a:rPr lang="en-US" dirty="0"/>
              <a:t>Capacity Building Workshop for Energy Efficiency and Conservation Policy</a:t>
            </a:r>
          </a:p>
        </p:txBody>
      </p:sp>
      <p:sp>
        <p:nvSpPr>
          <p:cNvPr id="3" name="Content Placeholder 2">
            <a:extLst>
              <a:ext uri="{FF2B5EF4-FFF2-40B4-BE49-F238E27FC236}">
                <a16:creationId xmlns:a16="http://schemas.microsoft.com/office/drawing/2014/main" id="{03F93AA8-27C1-CB21-7499-692C976E1B52}"/>
              </a:ext>
            </a:extLst>
          </p:cNvPr>
          <p:cNvSpPr>
            <a:spLocks noGrp="1"/>
          </p:cNvSpPr>
          <p:nvPr>
            <p:ph idx="1"/>
          </p:nvPr>
        </p:nvSpPr>
        <p:spPr>
          <a:xfrm>
            <a:off x="431800" y="1328057"/>
            <a:ext cx="10733024" cy="4869543"/>
          </a:xfrm>
        </p:spPr>
        <p:txBody>
          <a:bodyPr/>
          <a:lstStyle/>
          <a:p>
            <a:pPr marL="641350" lvl="1" indent="-285750">
              <a:lnSpc>
                <a:spcPts val="2400"/>
              </a:lnSpc>
            </a:pPr>
            <a:r>
              <a:rPr lang="en-US" altLang="ja-JP" sz="2400" dirty="0">
                <a:ea typeface="SimSun" panose="02010600030101010101" pitchFamily="2" charset="-122"/>
              </a:rPr>
              <a:t>This project seeks to support APEC members in </a:t>
            </a:r>
            <a:r>
              <a:rPr lang="en-US" altLang="ja-JP" sz="2400" b="1" dirty="0">
                <a:ea typeface="SimSun" panose="02010600030101010101" pitchFamily="2" charset="-122"/>
              </a:rPr>
              <a:t>capacity building </a:t>
            </a:r>
            <a:r>
              <a:rPr lang="en-US" altLang="ja-JP" sz="2400" dirty="0">
                <a:ea typeface="SimSun" panose="02010600030101010101" pitchFamily="2" charset="-122"/>
              </a:rPr>
              <a:t>for </a:t>
            </a:r>
            <a:r>
              <a:rPr lang="en-US" altLang="ja-JP" sz="2400" b="1" dirty="0">
                <a:ea typeface="SimSun" panose="02010600030101010101" pitchFamily="2" charset="-122"/>
              </a:rPr>
              <a:t>energy efficiency</a:t>
            </a:r>
            <a:r>
              <a:rPr lang="en-US" altLang="ja-JP" sz="2400" dirty="0">
                <a:ea typeface="SimSun" panose="02010600030101010101" pitchFamily="2" charset="-122"/>
              </a:rPr>
              <a:t> </a:t>
            </a:r>
            <a:r>
              <a:rPr lang="en-US" altLang="ja-JP" sz="2400" b="1" dirty="0">
                <a:ea typeface="SimSun" panose="02010600030101010101" pitchFamily="2" charset="-122"/>
              </a:rPr>
              <a:t>and</a:t>
            </a:r>
            <a:r>
              <a:rPr lang="en-US" altLang="ja-JP" sz="2400" b="1" dirty="0">
                <a:solidFill>
                  <a:srgbClr val="FF0000"/>
                </a:solidFill>
                <a:ea typeface="SimSun" panose="02010600030101010101" pitchFamily="2" charset="-122"/>
              </a:rPr>
              <a:t> </a:t>
            </a:r>
            <a:r>
              <a:rPr lang="en-US" altLang="ja-JP" sz="2400" b="1" dirty="0">
                <a:ea typeface="SimSun" panose="02010600030101010101" pitchFamily="2" charset="-122"/>
              </a:rPr>
              <a:t>conversation policies </a:t>
            </a:r>
            <a:r>
              <a:rPr lang="en-US" altLang="ja-JP" sz="2400" dirty="0">
                <a:ea typeface="SimSun" panose="02010600030101010101" pitchFamily="2" charset="-122"/>
              </a:rPr>
              <a:t>as they work towards the energy transition. </a:t>
            </a:r>
          </a:p>
          <a:p>
            <a:pPr marL="812800" lvl="2" indent="0">
              <a:lnSpc>
                <a:spcPts val="2400"/>
              </a:lnSpc>
              <a:buNone/>
            </a:pPr>
            <a:endParaRPr lang="en-US" altLang="ja-JP" sz="1100" dirty="0">
              <a:ea typeface="SimSun" panose="02010600030101010101" pitchFamily="2" charset="-122"/>
            </a:endParaRPr>
          </a:p>
          <a:p>
            <a:pPr marL="641350" lvl="1" indent="-285750">
              <a:lnSpc>
                <a:spcPts val="2400"/>
              </a:lnSpc>
            </a:pPr>
            <a:r>
              <a:rPr lang="en-US" altLang="ja-JP" sz="2400" dirty="0">
                <a:ea typeface="SimSun" panose="02010600030101010101" pitchFamily="2" charset="-122"/>
              </a:rPr>
              <a:t>The need for </a:t>
            </a:r>
            <a:r>
              <a:rPr lang="en-US" altLang="ja-JP" sz="2400" b="1" dirty="0">
                <a:ea typeface="SimSun" panose="02010600030101010101" pitchFamily="2" charset="-122"/>
              </a:rPr>
              <a:t>capacity building </a:t>
            </a:r>
            <a:r>
              <a:rPr lang="en-US" altLang="ja-JP" sz="2400" dirty="0">
                <a:ea typeface="SimSun" panose="02010600030101010101" pitchFamily="2" charset="-122"/>
              </a:rPr>
              <a:t>is especially high in </a:t>
            </a:r>
            <a:r>
              <a:rPr lang="en-US" altLang="ja-JP" sz="2400" b="1" dirty="0">
                <a:ea typeface="SimSun" panose="02010600030101010101" pitchFamily="2" charset="-122"/>
              </a:rPr>
              <a:t>the diverse APEC region </a:t>
            </a:r>
            <a:r>
              <a:rPr lang="en-US" altLang="ja-JP" sz="2400" dirty="0">
                <a:ea typeface="SimSun" panose="02010600030101010101" pitchFamily="2" charset="-122"/>
              </a:rPr>
              <a:t>where members are in various stages of development with different energy resources, infrastructures, and economic situations. </a:t>
            </a:r>
          </a:p>
          <a:p>
            <a:endParaRPr lang="en-US" dirty="0"/>
          </a:p>
        </p:txBody>
      </p:sp>
      <p:sp>
        <p:nvSpPr>
          <p:cNvPr id="4" name="Slide Number Placeholder 3">
            <a:extLst>
              <a:ext uri="{FF2B5EF4-FFF2-40B4-BE49-F238E27FC236}">
                <a16:creationId xmlns:a16="http://schemas.microsoft.com/office/drawing/2014/main" id="{74ABDA6F-C7BA-FA1E-5A8B-523D6E7F5E8E}"/>
              </a:ext>
            </a:extLst>
          </p:cNvPr>
          <p:cNvSpPr>
            <a:spLocks noGrp="1"/>
          </p:cNvSpPr>
          <p:nvPr>
            <p:ph type="sldNum" sz="quarter" idx="12"/>
          </p:nvPr>
        </p:nvSpPr>
        <p:spPr/>
        <p:txBody>
          <a:bodyPr/>
          <a:lstStyle/>
          <a:p>
            <a:fld id="{69F6399B-E970-48CA-821C-EAB94E252A21}" type="slidenum">
              <a:rPr lang="en-AU" smtClean="0"/>
              <a:t>3</a:t>
            </a:fld>
            <a:endParaRPr lang="en-AU"/>
          </a:p>
        </p:txBody>
      </p:sp>
    </p:spTree>
    <p:extLst>
      <p:ext uri="{BB962C8B-B14F-4D97-AF65-F5344CB8AC3E}">
        <p14:creationId xmlns:p14="http://schemas.microsoft.com/office/powerpoint/2010/main" val="2715170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91584-06A0-A410-238C-713590D779B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27187D-4B4C-1EA5-400F-D932D09D5C96}"/>
              </a:ext>
            </a:extLst>
          </p:cNvPr>
          <p:cNvSpPr>
            <a:spLocks noGrp="1"/>
          </p:cNvSpPr>
          <p:nvPr>
            <p:ph type="sldNum" sz="quarter" idx="16"/>
          </p:nvPr>
        </p:nvSpPr>
        <p:spPr/>
        <p:txBody>
          <a:bodyPr/>
          <a:lstStyle/>
          <a:p>
            <a:fld id="{553DF105-5132-44FD-8FE0-18D3B770719A}" type="slidenum">
              <a:rPr lang="ja-JP" altLang="en-US" smtClean="0"/>
              <a:pPr/>
              <a:t>4</a:t>
            </a:fld>
            <a:endParaRPr lang="ja-JP" altLang="en-US"/>
          </a:p>
        </p:txBody>
      </p:sp>
      <p:grpSp>
        <p:nvGrpSpPr>
          <p:cNvPr id="8" name="Group 7">
            <a:extLst>
              <a:ext uri="{FF2B5EF4-FFF2-40B4-BE49-F238E27FC236}">
                <a16:creationId xmlns:a16="http://schemas.microsoft.com/office/drawing/2014/main" id="{9371EFA0-30CF-06DE-CCFB-858E2A9112E1}"/>
              </a:ext>
            </a:extLst>
          </p:cNvPr>
          <p:cNvGrpSpPr/>
          <p:nvPr/>
        </p:nvGrpSpPr>
        <p:grpSpPr>
          <a:xfrm>
            <a:off x="528000" y="1612947"/>
            <a:ext cx="11136000" cy="3632106"/>
            <a:chOff x="0" y="0"/>
            <a:chExt cx="11136000" cy="3632106"/>
          </a:xfrm>
          <a:solidFill>
            <a:schemeClr val="accent5"/>
          </a:solidFill>
        </p:grpSpPr>
        <p:sp>
          <p:nvSpPr>
            <p:cNvPr id="9" name="Rectangle 8">
              <a:extLst>
                <a:ext uri="{FF2B5EF4-FFF2-40B4-BE49-F238E27FC236}">
                  <a16:creationId xmlns:a16="http://schemas.microsoft.com/office/drawing/2014/main" id="{5908BFF1-97EA-6522-B3BD-6ECF58D18D88}"/>
                </a:ext>
              </a:extLst>
            </p:cNvPr>
            <p:cNvSpPr/>
            <p:nvPr/>
          </p:nvSpPr>
          <p:spPr>
            <a:xfrm>
              <a:off x="0" y="0"/>
              <a:ext cx="11136000" cy="3632106"/>
            </a:xfrm>
            <a:prstGeom prst="rect">
              <a:avLst/>
            </a:prstGeom>
            <a:solidFill>
              <a:schemeClr val="accent1"/>
            </a:solidFill>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a:lstStyle/>
            <a:p>
              <a:endParaRPr lang="en-US"/>
            </a:p>
          </p:txBody>
        </p:sp>
        <p:sp>
          <p:nvSpPr>
            <p:cNvPr id="10" name="TextBox 9">
              <a:extLst>
                <a:ext uri="{FF2B5EF4-FFF2-40B4-BE49-F238E27FC236}">
                  <a16:creationId xmlns:a16="http://schemas.microsoft.com/office/drawing/2014/main" id="{8381F588-ED95-415D-7DD6-689E8C8BB0E5}"/>
                </a:ext>
              </a:extLst>
            </p:cNvPr>
            <p:cNvSpPr txBox="1"/>
            <p:nvPr/>
          </p:nvSpPr>
          <p:spPr>
            <a:xfrm>
              <a:off x="89878" y="847208"/>
              <a:ext cx="10956244" cy="1937689"/>
            </a:xfrm>
            <a:prstGeom prst="rect">
              <a:avLst/>
            </a:prstGeom>
            <a:solidFill>
              <a:schemeClr val="accent1"/>
            </a:solidFill>
          </p:spPr>
          <p:style>
            <a:lnRef idx="0">
              <a:scrgbClr r="0" g="0" b="0"/>
            </a:lnRef>
            <a:fillRef idx="0">
              <a:scrgbClr r="0" g="0" b="0"/>
            </a:fillRef>
            <a:effectRef idx="0">
              <a:scrgbClr r="0" g="0" b="0"/>
            </a:effectRef>
            <a:fontRef idx="minor">
              <a:schemeClr val="lt1"/>
            </a:fontRef>
          </p:style>
          <p:txBody>
            <a:bodyPr spcFirstLastPara="0" vert="horz" wrap="square" lIns="312928" tIns="312928" rIns="312928" bIns="312928" numCol="1" spcCol="1270" anchor="ctr" anchorCtr="0">
              <a:noAutofit/>
            </a:bodyPr>
            <a:lstStyle/>
            <a:p>
              <a:pPr lvl="0" algn="ctr"/>
              <a:r>
                <a:rPr lang="en-US" sz="4400" dirty="0"/>
                <a:t>Phase 1</a:t>
              </a:r>
            </a:p>
            <a:p>
              <a:pPr lvl="0" algn="ctr"/>
              <a:endParaRPr lang="en-US" sz="4400" dirty="0"/>
            </a:p>
            <a:p>
              <a:pPr lvl="0" algn="ctr"/>
              <a:r>
                <a:rPr lang="en-US" sz="4400" dirty="0"/>
                <a:t>Workshop: Member’s Journey with MEPS</a:t>
              </a:r>
            </a:p>
          </p:txBody>
        </p:sp>
      </p:grpSp>
    </p:spTree>
    <p:extLst>
      <p:ext uri="{BB962C8B-B14F-4D97-AF65-F5344CB8AC3E}">
        <p14:creationId xmlns:p14="http://schemas.microsoft.com/office/powerpoint/2010/main" val="2513127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7594E-915E-3AF9-FB66-F2D4DDE90E04}"/>
              </a:ext>
            </a:extLst>
          </p:cNvPr>
          <p:cNvSpPr>
            <a:spLocks noGrp="1"/>
          </p:cNvSpPr>
          <p:nvPr>
            <p:ph type="title"/>
          </p:nvPr>
        </p:nvSpPr>
        <p:spPr/>
        <p:txBody>
          <a:bodyPr/>
          <a:lstStyle/>
          <a:p>
            <a:r>
              <a:rPr lang="en-US" dirty="0"/>
              <a:t>Phase 1: Workshop - “Members’ Journey with MEPS”</a:t>
            </a:r>
          </a:p>
        </p:txBody>
      </p:sp>
      <p:sp>
        <p:nvSpPr>
          <p:cNvPr id="3" name="Content Placeholder 2">
            <a:extLst>
              <a:ext uri="{FF2B5EF4-FFF2-40B4-BE49-F238E27FC236}">
                <a16:creationId xmlns:a16="http://schemas.microsoft.com/office/drawing/2014/main" id="{47C8824B-03B7-97D7-64FF-4422B3F60C58}"/>
              </a:ext>
            </a:extLst>
          </p:cNvPr>
          <p:cNvSpPr>
            <a:spLocks noGrp="1"/>
          </p:cNvSpPr>
          <p:nvPr>
            <p:ph idx="1"/>
          </p:nvPr>
        </p:nvSpPr>
        <p:spPr/>
        <p:txBody>
          <a:bodyPr>
            <a:normAutofit/>
          </a:bodyPr>
          <a:lstStyle/>
          <a:p>
            <a:r>
              <a:rPr lang="en-US" sz="2400" dirty="0"/>
              <a:t>On 18 November, participants gained knowledge in the following areas:</a:t>
            </a:r>
          </a:p>
          <a:p>
            <a:pPr lvl="1"/>
            <a:r>
              <a:rPr lang="en-GB" sz="2000" dirty="0"/>
              <a:t>Fundamental understanding of </a:t>
            </a:r>
            <a:r>
              <a:rPr lang="en-US" sz="2000" dirty="0"/>
              <a:t>Minimum Energy Performance Standards (MEPS)</a:t>
            </a:r>
          </a:p>
          <a:p>
            <a:pPr lvl="1"/>
            <a:r>
              <a:rPr lang="en-GB" sz="2000" dirty="0"/>
              <a:t>MEPS policies, regulations, and initiatives implemented by APEC economies</a:t>
            </a:r>
            <a:endParaRPr lang="en-US" sz="2000" dirty="0"/>
          </a:p>
          <a:p>
            <a:pPr lvl="1"/>
            <a:r>
              <a:rPr lang="en-GB" sz="2000" dirty="0"/>
              <a:t>Lessons learned, including challenges, opportunities, and best practices in MEPS policy implementation</a:t>
            </a:r>
            <a:endParaRPr lang="en-US" sz="2000" dirty="0"/>
          </a:p>
          <a:p>
            <a:pPr lvl="1"/>
            <a:r>
              <a:rPr lang="en-GB" sz="2000" dirty="0"/>
              <a:t>Economic and environmental benefits of effective MEPS implementation</a:t>
            </a:r>
            <a:endParaRPr lang="en-US" sz="2000" dirty="0"/>
          </a:p>
          <a:p>
            <a:pPr marL="0" indent="0">
              <a:buNone/>
            </a:pPr>
            <a:endParaRPr lang="en-US" sz="2400" dirty="0"/>
          </a:p>
          <a:p>
            <a:r>
              <a:rPr lang="en-US" sz="2400" dirty="0"/>
              <a:t>Pre-workshop Survey</a:t>
            </a:r>
          </a:p>
          <a:p>
            <a:endParaRPr lang="en-US" dirty="0"/>
          </a:p>
        </p:txBody>
      </p:sp>
      <p:sp>
        <p:nvSpPr>
          <p:cNvPr id="4" name="Slide Number Placeholder 3">
            <a:extLst>
              <a:ext uri="{FF2B5EF4-FFF2-40B4-BE49-F238E27FC236}">
                <a16:creationId xmlns:a16="http://schemas.microsoft.com/office/drawing/2014/main" id="{EA16554B-573E-4DD4-AE5E-67FF205226EB}"/>
              </a:ext>
            </a:extLst>
          </p:cNvPr>
          <p:cNvSpPr>
            <a:spLocks noGrp="1"/>
          </p:cNvSpPr>
          <p:nvPr>
            <p:ph type="sldNum" sz="quarter" idx="12"/>
          </p:nvPr>
        </p:nvSpPr>
        <p:spPr/>
        <p:txBody>
          <a:bodyPr/>
          <a:lstStyle/>
          <a:p>
            <a:fld id="{69F6399B-E970-48CA-821C-EAB94E252A21}" type="slidenum">
              <a:rPr lang="en-AU" smtClean="0"/>
              <a:t>5</a:t>
            </a:fld>
            <a:endParaRPr lang="en-AU"/>
          </a:p>
        </p:txBody>
      </p:sp>
    </p:spTree>
    <p:extLst>
      <p:ext uri="{BB962C8B-B14F-4D97-AF65-F5344CB8AC3E}">
        <p14:creationId xmlns:p14="http://schemas.microsoft.com/office/powerpoint/2010/main" val="935803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45306-19D7-C4C3-C546-14B42503FCD6}"/>
              </a:ext>
            </a:extLst>
          </p:cNvPr>
          <p:cNvSpPr>
            <a:spLocks noGrp="1"/>
          </p:cNvSpPr>
          <p:nvPr>
            <p:ph type="title"/>
          </p:nvPr>
        </p:nvSpPr>
        <p:spPr>
          <a:xfrm>
            <a:off x="431800" y="134855"/>
            <a:ext cx="11328400" cy="535420"/>
          </a:xfrm>
        </p:spPr>
        <p:txBody>
          <a:bodyPr/>
          <a:lstStyle/>
          <a:p>
            <a:r>
              <a:rPr lang="en-US" dirty="0"/>
              <a:t>Phase 1: Workshop Agenda</a:t>
            </a:r>
          </a:p>
        </p:txBody>
      </p:sp>
      <p:graphicFrame>
        <p:nvGraphicFramePr>
          <p:cNvPr id="5" name="Content Placeholder 4">
            <a:extLst>
              <a:ext uri="{FF2B5EF4-FFF2-40B4-BE49-F238E27FC236}">
                <a16:creationId xmlns:a16="http://schemas.microsoft.com/office/drawing/2014/main" id="{14A8D6B5-3BFE-05FC-091E-E113A84F57BF}"/>
              </a:ext>
            </a:extLst>
          </p:cNvPr>
          <p:cNvGraphicFramePr>
            <a:graphicFrameLocks noGrp="1"/>
          </p:cNvGraphicFramePr>
          <p:nvPr>
            <p:ph idx="1"/>
            <p:extLst>
              <p:ext uri="{D42A27DB-BD31-4B8C-83A1-F6EECF244321}">
                <p14:modId xmlns:p14="http://schemas.microsoft.com/office/powerpoint/2010/main" val="2378617824"/>
              </p:ext>
            </p:extLst>
          </p:nvPr>
        </p:nvGraphicFramePr>
        <p:xfrm>
          <a:off x="1516083" y="670275"/>
          <a:ext cx="9939648" cy="6051200"/>
        </p:xfrm>
        <a:graphic>
          <a:graphicData uri="http://schemas.openxmlformats.org/drawingml/2006/table">
            <a:tbl>
              <a:tblPr firstRow="1">
                <a:tableStyleId>{5C22544A-7EE6-4342-B048-85BDC9FD1C3A}</a:tableStyleId>
              </a:tblPr>
              <a:tblGrid>
                <a:gridCol w="1769424">
                  <a:extLst>
                    <a:ext uri="{9D8B030D-6E8A-4147-A177-3AD203B41FA5}">
                      <a16:colId xmlns:a16="http://schemas.microsoft.com/office/drawing/2014/main" val="2468382776"/>
                    </a:ext>
                  </a:extLst>
                </a:gridCol>
                <a:gridCol w="4035632">
                  <a:extLst>
                    <a:ext uri="{9D8B030D-6E8A-4147-A177-3AD203B41FA5}">
                      <a16:colId xmlns:a16="http://schemas.microsoft.com/office/drawing/2014/main" val="3279054045"/>
                    </a:ext>
                  </a:extLst>
                </a:gridCol>
                <a:gridCol w="4134592">
                  <a:extLst>
                    <a:ext uri="{9D8B030D-6E8A-4147-A177-3AD203B41FA5}">
                      <a16:colId xmlns:a16="http://schemas.microsoft.com/office/drawing/2014/main" val="3911056360"/>
                    </a:ext>
                  </a:extLst>
                </a:gridCol>
              </a:tblGrid>
              <a:tr h="91440">
                <a:tc>
                  <a:txBody>
                    <a:bodyPr/>
                    <a:lstStyle/>
                    <a:p>
                      <a:pPr algn="ctr" fontAlgn="t">
                        <a:buNone/>
                      </a:pPr>
                      <a:r>
                        <a:rPr lang="en-US" sz="2200" b="1" u="none" strike="noStrike" dirty="0">
                          <a:effectLst/>
                        </a:rPr>
                        <a:t>Time</a:t>
                      </a:r>
                      <a:endParaRPr lang="en-US" sz="2200" b="1" i="0" u="none" strike="noStrike" dirty="0">
                        <a:solidFill>
                          <a:srgbClr val="000000"/>
                        </a:solidFill>
                        <a:effectLst/>
                        <a:latin typeface="Calibri" panose="020F0502020204030204" pitchFamily="34" charset="0"/>
                      </a:endParaRPr>
                    </a:p>
                  </a:txBody>
                  <a:tcPr marL="1616" marR="1616" marT="1616" marB="0"/>
                </a:tc>
                <a:tc>
                  <a:txBody>
                    <a:bodyPr/>
                    <a:lstStyle/>
                    <a:p>
                      <a:pPr algn="ctr" fontAlgn="t">
                        <a:buNone/>
                      </a:pPr>
                      <a:r>
                        <a:rPr lang="en-US" sz="2200" b="1" u="none" strike="noStrike" dirty="0">
                          <a:effectLst/>
                        </a:rPr>
                        <a:t>Agenda Item</a:t>
                      </a:r>
                      <a:endParaRPr lang="en-US" sz="2200" b="1" i="0" u="none" strike="noStrike" dirty="0">
                        <a:solidFill>
                          <a:srgbClr val="000000"/>
                        </a:solidFill>
                        <a:effectLst/>
                        <a:latin typeface="Calibri" panose="020F0502020204030204" pitchFamily="34" charset="0"/>
                      </a:endParaRPr>
                    </a:p>
                  </a:txBody>
                  <a:tcPr marL="1616" marR="1616" marT="1616" marB="0"/>
                </a:tc>
                <a:tc>
                  <a:txBody>
                    <a:bodyPr/>
                    <a:lstStyle/>
                    <a:p>
                      <a:pPr algn="ctr" fontAlgn="t">
                        <a:buNone/>
                      </a:pPr>
                      <a:r>
                        <a:rPr lang="en-US" sz="2200" b="1" u="none" strike="noStrike" dirty="0">
                          <a:effectLst/>
                        </a:rPr>
                        <a:t>Speakers / Session Leader</a:t>
                      </a:r>
                      <a:endParaRPr lang="en-US" sz="2200" b="1" i="0" u="none" strike="noStrike" dirty="0">
                        <a:solidFill>
                          <a:srgbClr val="000000"/>
                        </a:solidFill>
                        <a:effectLst/>
                        <a:latin typeface="Calibri" panose="020F0502020204030204" pitchFamily="34" charset="0"/>
                      </a:endParaRPr>
                    </a:p>
                  </a:txBody>
                  <a:tcPr marL="1616" marR="1616" marT="1616" marB="0"/>
                </a:tc>
                <a:extLst>
                  <a:ext uri="{0D108BD9-81ED-4DB2-BD59-A6C34878D82A}">
                    <a16:rowId xmlns:a16="http://schemas.microsoft.com/office/drawing/2014/main" val="1231075102"/>
                  </a:ext>
                </a:extLst>
              </a:tr>
              <a:tr h="91440">
                <a:tc>
                  <a:txBody>
                    <a:bodyPr/>
                    <a:lstStyle/>
                    <a:p>
                      <a:pPr algn="l" fontAlgn="b">
                        <a:buNone/>
                      </a:pPr>
                      <a:r>
                        <a:rPr lang="en-US" sz="2200" u="none" strike="noStrike" dirty="0">
                          <a:effectLst/>
                        </a:rPr>
                        <a:t>9:00 – 9:30</a:t>
                      </a:r>
                      <a:endParaRPr lang="en-US" sz="2200" b="0" i="0" u="none" strike="noStrike" dirty="0">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Opening Session</a:t>
                      </a:r>
                      <a:endParaRPr lang="en-US" sz="2200" b="1" i="0" u="none" strike="noStrike" dirty="0">
                        <a:solidFill>
                          <a:srgbClr val="000000"/>
                        </a:solidFill>
                        <a:effectLst/>
                        <a:latin typeface="Calibri" panose="020F0502020204030204" pitchFamily="34" charset="0"/>
                      </a:endParaRPr>
                    </a:p>
                  </a:txBody>
                  <a:tcPr marL="1616" marR="1616" marT="1616" marB="0" anchor="b"/>
                </a:tc>
                <a:tc>
                  <a:txBody>
                    <a:bodyPr/>
                    <a:lstStyle/>
                    <a:p>
                      <a:pPr algn="l" fontAlgn="b">
                        <a:buNone/>
                      </a:pPr>
                      <a:endParaRPr lang="en-US" sz="2200" b="0" i="0" u="none" strike="noStrike" dirty="0">
                        <a:solidFill>
                          <a:srgbClr val="000000"/>
                        </a:solidFill>
                        <a:effectLst/>
                        <a:latin typeface="Calibri" panose="020F0502020204030204" pitchFamily="34" charset="0"/>
                      </a:endParaRPr>
                    </a:p>
                  </a:txBody>
                  <a:tcPr marL="1616" marR="1616" marT="1616" marB="0" anchor="b"/>
                </a:tc>
                <a:extLst>
                  <a:ext uri="{0D108BD9-81ED-4DB2-BD59-A6C34878D82A}">
                    <a16:rowId xmlns:a16="http://schemas.microsoft.com/office/drawing/2014/main" val="43820591"/>
                  </a:ext>
                </a:extLst>
              </a:tr>
              <a:tr h="270285">
                <a:tc>
                  <a:txBody>
                    <a:bodyPr/>
                    <a:lstStyle/>
                    <a:p>
                      <a:pPr algn="l" fontAlgn="b">
                        <a:buNone/>
                      </a:pPr>
                      <a:r>
                        <a:rPr lang="en-US" sz="2200" u="none" strike="noStrike">
                          <a:effectLst/>
                        </a:rPr>
                        <a:t>9:00 – 9:05</a:t>
                      </a:r>
                      <a:endParaRPr lang="en-US" sz="2200" b="0" i="0" u="none" strike="noStrike">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Welcoming Remarks</a:t>
                      </a:r>
                      <a:endParaRPr lang="en-US" sz="2200" b="1" i="0" u="none" strike="noStrike" dirty="0">
                        <a:solidFill>
                          <a:srgbClr val="000000"/>
                        </a:solidFill>
                        <a:effectLst/>
                        <a:latin typeface="Calibri" panose="020F0502020204030204" pitchFamily="34" charset="0"/>
                      </a:endParaRPr>
                    </a:p>
                  </a:txBody>
                  <a:tcPr marL="1616" marR="1616" marT="1616" marB="0" anchor="b"/>
                </a:tc>
                <a:tc>
                  <a:txBody>
                    <a:bodyPr/>
                    <a:lstStyle/>
                    <a:p>
                      <a:pPr marL="342900" indent="-342900" algn="l" fontAlgn="b">
                        <a:buFont typeface="Arial" panose="020B0604020202020204" pitchFamily="34" charset="0"/>
                        <a:buChar char="•"/>
                      </a:pPr>
                      <a:r>
                        <a:rPr lang="en-US" sz="2200" u="none" strike="noStrike" dirty="0" err="1">
                          <a:effectLst/>
                        </a:rPr>
                        <a:t>Mr</a:t>
                      </a:r>
                      <a:r>
                        <a:rPr lang="en-US" sz="2200" u="none" strike="noStrike" dirty="0">
                          <a:effectLst/>
                        </a:rPr>
                        <a:t> </a:t>
                      </a:r>
                      <a:r>
                        <a:rPr lang="en-US" sz="2200" u="none" strike="noStrike" dirty="0" err="1">
                          <a:effectLst/>
                        </a:rPr>
                        <a:t>Youngsun</a:t>
                      </a:r>
                      <a:r>
                        <a:rPr lang="en-US" sz="2200" u="none" strike="noStrike" dirty="0">
                          <a:effectLst/>
                        </a:rPr>
                        <a:t> Yoo, Korea Energy Agency</a:t>
                      </a:r>
                      <a:endParaRPr lang="en-US" sz="2200" b="0" i="0" u="none" strike="noStrike" dirty="0">
                        <a:solidFill>
                          <a:srgbClr val="000000"/>
                        </a:solidFill>
                        <a:effectLst/>
                        <a:latin typeface="Calibri" panose="020F0502020204030204" pitchFamily="34" charset="0"/>
                      </a:endParaRPr>
                    </a:p>
                  </a:txBody>
                  <a:tcPr marL="1616" marR="1616" marT="1616" marB="0" anchor="b"/>
                </a:tc>
                <a:extLst>
                  <a:ext uri="{0D108BD9-81ED-4DB2-BD59-A6C34878D82A}">
                    <a16:rowId xmlns:a16="http://schemas.microsoft.com/office/drawing/2014/main" val="605290335"/>
                  </a:ext>
                </a:extLst>
              </a:tr>
              <a:tr h="91440">
                <a:tc>
                  <a:txBody>
                    <a:bodyPr/>
                    <a:lstStyle/>
                    <a:p>
                      <a:pPr algn="l" fontAlgn="b">
                        <a:buNone/>
                      </a:pPr>
                      <a:r>
                        <a:rPr lang="en-US" sz="2200" u="none" strike="noStrike">
                          <a:effectLst/>
                        </a:rPr>
                        <a:t>9:05 – 9:10</a:t>
                      </a:r>
                      <a:endParaRPr lang="en-US" sz="2200" b="0" i="0" u="none" strike="noStrike">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a:effectLst/>
                        </a:rPr>
                        <a:t>Opening Remarks</a:t>
                      </a:r>
                      <a:endParaRPr lang="en-US" sz="2200" b="1" i="0" u="none" strike="noStrike">
                        <a:solidFill>
                          <a:srgbClr val="000000"/>
                        </a:solidFill>
                        <a:effectLst/>
                        <a:latin typeface="Calibri" panose="020F0502020204030204" pitchFamily="34" charset="0"/>
                      </a:endParaRPr>
                    </a:p>
                  </a:txBody>
                  <a:tcPr marL="1616" marR="1616" marT="1616" marB="0" anchor="b"/>
                </a:tc>
                <a:tc>
                  <a:txBody>
                    <a:bodyPr/>
                    <a:lstStyle/>
                    <a:p>
                      <a:pPr marL="342900" indent="-342900" algn="l" fontAlgn="b">
                        <a:buFont typeface="Arial" panose="020B0604020202020204" pitchFamily="34" charset="0"/>
                        <a:buChar char="•"/>
                      </a:pPr>
                      <a:r>
                        <a:rPr lang="en-US" sz="2200" u="none" strike="noStrike" dirty="0" err="1">
                          <a:effectLst/>
                        </a:rPr>
                        <a:t>Mr</a:t>
                      </a:r>
                      <a:r>
                        <a:rPr lang="en-US" sz="2200" u="none" strike="noStrike" dirty="0">
                          <a:effectLst/>
                        </a:rPr>
                        <a:t> Mitsuhito Takada, APERC</a:t>
                      </a:r>
                      <a:endParaRPr lang="en-US" sz="2200" b="0" i="0" u="none" strike="noStrike" dirty="0">
                        <a:solidFill>
                          <a:srgbClr val="000000"/>
                        </a:solidFill>
                        <a:effectLst/>
                        <a:latin typeface="Calibri" panose="020F0502020204030204" pitchFamily="34" charset="0"/>
                      </a:endParaRPr>
                    </a:p>
                  </a:txBody>
                  <a:tcPr marL="1616" marR="1616" marT="1616" marB="0" anchor="b"/>
                </a:tc>
                <a:extLst>
                  <a:ext uri="{0D108BD9-81ED-4DB2-BD59-A6C34878D82A}">
                    <a16:rowId xmlns:a16="http://schemas.microsoft.com/office/drawing/2014/main" val="834966294"/>
                  </a:ext>
                </a:extLst>
              </a:tr>
              <a:tr h="91440">
                <a:tc>
                  <a:txBody>
                    <a:bodyPr/>
                    <a:lstStyle/>
                    <a:p>
                      <a:pPr algn="l" fontAlgn="b">
                        <a:buNone/>
                      </a:pPr>
                      <a:r>
                        <a:rPr lang="en-US" sz="2200" u="none" strike="noStrike" dirty="0">
                          <a:effectLst/>
                        </a:rPr>
                        <a:t>9:10 – 9:15</a:t>
                      </a:r>
                      <a:endParaRPr lang="en-US" sz="2200" b="0" i="0" u="none" strike="noStrike" dirty="0">
                        <a:solidFill>
                          <a:srgbClr val="000000"/>
                        </a:solidFill>
                        <a:effectLst/>
                        <a:latin typeface="Calibri" panose="020F0502020204030204" pitchFamily="34" charset="0"/>
                      </a:endParaRPr>
                    </a:p>
                  </a:txBody>
                  <a:tcPr marL="1616" marR="1616" marT="1616" marB="0" anchor="b"/>
                </a:tc>
                <a:tc gridSpan="2">
                  <a:txBody>
                    <a:bodyPr/>
                    <a:lstStyle/>
                    <a:p>
                      <a:pPr algn="l" fontAlgn="b">
                        <a:buNone/>
                      </a:pPr>
                      <a:r>
                        <a:rPr lang="en-US" sz="2200" b="1" i="1" u="none" strike="noStrike" dirty="0">
                          <a:effectLst/>
                        </a:rPr>
                        <a:t>Group photo</a:t>
                      </a:r>
                      <a:endParaRPr lang="en-US" sz="2200" b="1" i="1" u="none" strike="noStrike" dirty="0">
                        <a:solidFill>
                          <a:srgbClr val="000000"/>
                        </a:solidFill>
                        <a:effectLst/>
                        <a:latin typeface="Calibri" panose="020F0502020204030204" pitchFamily="34" charset="0"/>
                      </a:endParaRPr>
                    </a:p>
                  </a:txBody>
                  <a:tcPr marL="1616" marR="1616" marT="1616" marB="0" anchor="b"/>
                </a:tc>
                <a:tc hMerge="1">
                  <a:txBody>
                    <a:bodyPr/>
                    <a:lstStyle/>
                    <a:p>
                      <a:endParaRPr lang="en-US"/>
                    </a:p>
                  </a:txBody>
                  <a:tcPr/>
                </a:tc>
                <a:extLst>
                  <a:ext uri="{0D108BD9-81ED-4DB2-BD59-A6C34878D82A}">
                    <a16:rowId xmlns:a16="http://schemas.microsoft.com/office/drawing/2014/main" val="1532876086"/>
                  </a:ext>
                </a:extLst>
              </a:tr>
              <a:tr h="91440">
                <a:tc>
                  <a:txBody>
                    <a:bodyPr/>
                    <a:lstStyle/>
                    <a:p>
                      <a:pPr algn="l" fontAlgn="b">
                        <a:buNone/>
                      </a:pPr>
                      <a:r>
                        <a:rPr lang="en-US" sz="2200" u="none" strike="noStrike">
                          <a:effectLst/>
                        </a:rPr>
                        <a:t>9:15 – 9:30</a:t>
                      </a:r>
                      <a:endParaRPr lang="en-US" sz="2200" b="0" i="0" u="none" strike="noStrike">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Workshop Overview and Introduction</a:t>
                      </a:r>
                      <a:endParaRPr lang="en-US" sz="2200" b="1" i="0" u="none" strike="noStrike" dirty="0">
                        <a:solidFill>
                          <a:srgbClr val="000000"/>
                        </a:solidFill>
                        <a:effectLst/>
                        <a:latin typeface="Calibri" panose="020F0502020204030204" pitchFamily="34" charset="0"/>
                      </a:endParaRPr>
                    </a:p>
                  </a:txBody>
                  <a:tcPr marL="1616" marR="1616" marT="1616" marB="0" anchor="b"/>
                </a:tc>
                <a:tc>
                  <a:txBody>
                    <a:bodyPr/>
                    <a:lstStyle/>
                    <a:p>
                      <a:pPr marL="342900" indent="-342900" algn="l" fontAlgn="b">
                        <a:buFont typeface="Arial" panose="020B0604020202020204" pitchFamily="34" charset="0"/>
                        <a:buChar char="•"/>
                      </a:pPr>
                      <a:r>
                        <a:rPr lang="en-US" sz="2200" u="none" strike="noStrike" dirty="0" err="1">
                          <a:effectLst/>
                        </a:rPr>
                        <a:t>Ms</a:t>
                      </a:r>
                      <a:r>
                        <a:rPr lang="en-US" sz="2200" u="none" strike="noStrike" dirty="0">
                          <a:effectLst/>
                        </a:rPr>
                        <a:t> Elvira Torres </a:t>
                      </a:r>
                      <a:r>
                        <a:rPr lang="en-US" sz="2200" u="none" strike="noStrike" dirty="0" err="1">
                          <a:effectLst/>
                        </a:rPr>
                        <a:t>Gelindon</a:t>
                      </a:r>
                      <a:r>
                        <a:rPr lang="en-US" sz="2200" u="none" strike="noStrike" dirty="0">
                          <a:effectLst/>
                        </a:rPr>
                        <a:t>, APERC</a:t>
                      </a:r>
                    </a:p>
                    <a:p>
                      <a:pPr marL="342900" indent="-342900" algn="l" fontAlgn="b">
                        <a:buFont typeface="Arial" panose="020B0604020202020204" pitchFamily="34" charset="0"/>
                        <a:buChar char="•"/>
                      </a:pPr>
                      <a:r>
                        <a:rPr lang="en-US" sz="2200" u="none" strike="noStrike" dirty="0" err="1">
                          <a:effectLst/>
                        </a:rPr>
                        <a:t>Ms</a:t>
                      </a:r>
                      <a:r>
                        <a:rPr lang="en-US" sz="2200" u="none" strike="noStrike" dirty="0">
                          <a:effectLst/>
                        </a:rPr>
                        <a:t> Yasmin Fouladi, APERC</a:t>
                      </a:r>
                      <a:endParaRPr lang="en-US" sz="2200" b="0" i="0" u="none" strike="noStrike" dirty="0">
                        <a:solidFill>
                          <a:srgbClr val="000000"/>
                        </a:solidFill>
                        <a:effectLst/>
                        <a:latin typeface="Calibri" panose="020F0502020204030204" pitchFamily="34" charset="0"/>
                      </a:endParaRPr>
                    </a:p>
                  </a:txBody>
                  <a:tcPr marL="1616" marR="1616" marT="1616" marB="0" anchor="b"/>
                </a:tc>
                <a:extLst>
                  <a:ext uri="{0D108BD9-81ED-4DB2-BD59-A6C34878D82A}">
                    <a16:rowId xmlns:a16="http://schemas.microsoft.com/office/drawing/2014/main" val="3569782190"/>
                  </a:ext>
                </a:extLst>
              </a:tr>
              <a:tr h="91440">
                <a:tc>
                  <a:txBody>
                    <a:bodyPr/>
                    <a:lstStyle/>
                    <a:p>
                      <a:pPr algn="l" fontAlgn="b">
                        <a:buNone/>
                      </a:pPr>
                      <a:r>
                        <a:rPr lang="en-US" sz="2200" u="none" strike="noStrike">
                          <a:effectLst/>
                        </a:rPr>
                        <a:t>9:30 – 10:00</a:t>
                      </a:r>
                      <a:endParaRPr lang="en-US" sz="2200" b="0" i="0" u="none" strike="noStrike">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Session 1a: </a:t>
                      </a:r>
                      <a:r>
                        <a:rPr lang="en-US" sz="2200" b="1" i="1" u="none" strike="noStrike" dirty="0">
                          <a:effectLst/>
                        </a:rPr>
                        <a:t>Setting the Context</a:t>
                      </a:r>
                      <a:br>
                        <a:rPr lang="en-US" sz="2200" b="1" u="none" strike="noStrike" dirty="0">
                          <a:effectLst/>
                        </a:rPr>
                      </a:br>
                      <a:r>
                        <a:rPr lang="en-US" sz="2200" b="1" i="1" dirty="0"/>
                        <a:t>The Role of MEPS in Advancing Energy Efficiency in APEC Economies</a:t>
                      </a:r>
                      <a:endParaRPr lang="en-US" sz="2200" b="1" i="1" u="none" strike="noStrike" dirty="0">
                        <a:solidFill>
                          <a:srgbClr val="000000"/>
                        </a:solidFill>
                        <a:effectLst/>
                        <a:latin typeface="Calibri" panose="020F0502020204030204" pitchFamily="34" charset="0"/>
                      </a:endParaRPr>
                    </a:p>
                  </a:txBody>
                  <a:tcPr marL="1616" marR="1616" marT="1616" marB="0" anchor="b"/>
                </a:tc>
                <a:tc>
                  <a:txBody>
                    <a:bodyPr/>
                    <a:lstStyle/>
                    <a:p>
                      <a:pPr marL="342900" indent="-342900" algn="l" fontAlgn="b">
                        <a:buFont typeface="Arial" panose="020B0604020202020204" pitchFamily="34" charset="0"/>
                        <a:buChar char="•"/>
                      </a:pPr>
                      <a:r>
                        <a:rPr lang="en-US" sz="2200" u="none" strike="noStrike" dirty="0" err="1">
                          <a:effectLst/>
                        </a:rPr>
                        <a:t>Ms</a:t>
                      </a:r>
                      <a:r>
                        <a:rPr lang="en-US" sz="2200" u="none" strike="noStrike" dirty="0">
                          <a:effectLst/>
                        </a:rPr>
                        <a:t> Emily McQualter, </a:t>
                      </a:r>
                      <a:r>
                        <a:rPr lang="en-US" sz="2200" u="none" strike="noStrike" dirty="0" err="1">
                          <a:effectLst/>
                        </a:rPr>
                        <a:t>Ribos</a:t>
                      </a:r>
                      <a:endParaRPr lang="en-US" sz="2200" b="0" i="0" u="none" strike="noStrike" dirty="0">
                        <a:solidFill>
                          <a:srgbClr val="000000"/>
                        </a:solidFill>
                        <a:effectLst/>
                        <a:latin typeface="Calibri" panose="020F0502020204030204" pitchFamily="34" charset="0"/>
                      </a:endParaRPr>
                    </a:p>
                  </a:txBody>
                  <a:tcPr marL="1616" marR="1616" marT="1616" marB="0" anchor="b"/>
                </a:tc>
                <a:extLst>
                  <a:ext uri="{0D108BD9-81ED-4DB2-BD59-A6C34878D82A}">
                    <a16:rowId xmlns:a16="http://schemas.microsoft.com/office/drawing/2014/main" val="2039491532"/>
                  </a:ext>
                </a:extLst>
              </a:tr>
              <a:tr h="91440">
                <a:tc>
                  <a:txBody>
                    <a:bodyPr/>
                    <a:lstStyle/>
                    <a:p>
                      <a:pPr algn="l" fontAlgn="b">
                        <a:buNone/>
                      </a:pPr>
                      <a:r>
                        <a:rPr lang="en-US" sz="2200" u="none" strike="noStrike">
                          <a:effectLst/>
                        </a:rPr>
                        <a:t>10:00 – 10:20</a:t>
                      </a:r>
                      <a:endParaRPr lang="en-US" sz="2200" b="0" i="0" u="none" strike="noStrike">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Session 1b: </a:t>
                      </a:r>
                      <a:r>
                        <a:rPr lang="en-US" sz="2200" b="1" i="1" u="none" strike="noStrike" dirty="0">
                          <a:effectLst/>
                        </a:rPr>
                        <a:t>Host Economy Case Study: </a:t>
                      </a:r>
                      <a:r>
                        <a:rPr lang="en-US" sz="2200" b="1" i="1" dirty="0"/>
                        <a:t>Best Practices and Lessons Learned from Implementing MEPS in Korea</a:t>
                      </a:r>
                      <a:endParaRPr lang="en-US" sz="2200" b="1" i="1" u="none" strike="noStrike" dirty="0">
                        <a:solidFill>
                          <a:srgbClr val="000000"/>
                        </a:solidFill>
                        <a:effectLst/>
                        <a:latin typeface="Calibri" panose="020F0502020204030204" pitchFamily="34" charset="0"/>
                      </a:endParaRPr>
                    </a:p>
                  </a:txBody>
                  <a:tcPr marL="1616" marR="1616" marT="1616" marB="0" anchor="b"/>
                </a:tc>
                <a:tc>
                  <a:txBody>
                    <a:bodyPr/>
                    <a:lstStyle/>
                    <a:p>
                      <a:pPr marL="342900" indent="-342900" algn="l" fontAlgn="b">
                        <a:buFont typeface="Arial" panose="020B0604020202020204" pitchFamily="34" charset="0"/>
                        <a:buChar char="•"/>
                      </a:pPr>
                      <a:r>
                        <a:rPr lang="en-US" sz="2200" u="none" strike="noStrike" dirty="0">
                          <a:effectLst/>
                        </a:rPr>
                        <a:t>Dr </a:t>
                      </a:r>
                      <a:r>
                        <a:rPr lang="en-US" sz="2200" u="none" strike="noStrike" dirty="0" err="1">
                          <a:effectLst/>
                        </a:rPr>
                        <a:t>Bongjoo</a:t>
                      </a:r>
                      <a:r>
                        <a:rPr lang="en-US" sz="2200" u="none" strike="noStrike" dirty="0">
                          <a:effectLst/>
                        </a:rPr>
                        <a:t> Shin, KETEP</a:t>
                      </a:r>
                      <a:endParaRPr lang="en-US" sz="2200" b="0" i="0" u="none" strike="noStrike" dirty="0">
                        <a:solidFill>
                          <a:srgbClr val="000000"/>
                        </a:solidFill>
                        <a:effectLst/>
                        <a:latin typeface="Calibri" panose="020F0502020204030204" pitchFamily="34" charset="0"/>
                      </a:endParaRPr>
                    </a:p>
                  </a:txBody>
                  <a:tcPr marL="1616" marR="1616" marT="1616" marB="0" anchor="b"/>
                </a:tc>
                <a:extLst>
                  <a:ext uri="{0D108BD9-81ED-4DB2-BD59-A6C34878D82A}">
                    <a16:rowId xmlns:a16="http://schemas.microsoft.com/office/drawing/2014/main" val="864959330"/>
                  </a:ext>
                </a:extLst>
              </a:tr>
              <a:tr h="91440">
                <a:tc>
                  <a:txBody>
                    <a:bodyPr/>
                    <a:lstStyle/>
                    <a:p>
                      <a:pPr algn="l" fontAlgn="b">
                        <a:buNone/>
                      </a:pPr>
                      <a:r>
                        <a:rPr lang="en-US" sz="2200" u="none" strike="noStrike">
                          <a:effectLst/>
                        </a:rPr>
                        <a:t>10:20 – 10:30</a:t>
                      </a:r>
                      <a:endParaRPr lang="en-US" sz="2200" b="0" i="0" u="none" strike="noStrike">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Q&amp;A and Reflections</a:t>
                      </a:r>
                      <a:endParaRPr lang="en-US" sz="2200" b="1" i="0" u="none" strike="noStrike" dirty="0">
                        <a:solidFill>
                          <a:srgbClr val="000000"/>
                        </a:solidFill>
                        <a:effectLst/>
                        <a:latin typeface="Calibri" panose="020F0502020204030204" pitchFamily="34" charset="0"/>
                      </a:endParaRPr>
                    </a:p>
                  </a:txBody>
                  <a:tcPr marL="1616" marR="1616" marT="1616" marB="0" anchor="b"/>
                </a:tc>
                <a:tc>
                  <a:txBody>
                    <a:bodyPr/>
                    <a:lstStyle/>
                    <a:p>
                      <a:pPr algn="l" fontAlgn="b">
                        <a:buNone/>
                      </a:pPr>
                      <a:endParaRPr lang="en-US" sz="2200" b="0" i="0" u="none" strike="noStrike" dirty="0">
                        <a:solidFill>
                          <a:srgbClr val="000000"/>
                        </a:solidFill>
                        <a:effectLst/>
                        <a:latin typeface="Calibri" panose="020F0502020204030204" pitchFamily="34" charset="0"/>
                      </a:endParaRPr>
                    </a:p>
                  </a:txBody>
                  <a:tcPr marL="1616" marR="1616" marT="1616" marB="0" anchor="b"/>
                </a:tc>
                <a:extLst>
                  <a:ext uri="{0D108BD9-81ED-4DB2-BD59-A6C34878D82A}">
                    <a16:rowId xmlns:a16="http://schemas.microsoft.com/office/drawing/2014/main" val="1626166132"/>
                  </a:ext>
                </a:extLst>
              </a:tr>
              <a:tr h="91440">
                <a:tc>
                  <a:txBody>
                    <a:bodyPr/>
                    <a:lstStyle/>
                    <a:p>
                      <a:pPr algn="l" fontAlgn="b">
                        <a:buNone/>
                      </a:pPr>
                      <a:r>
                        <a:rPr lang="en-US" sz="2200" u="none" strike="noStrike">
                          <a:effectLst/>
                        </a:rPr>
                        <a:t>10:30 – 10:45</a:t>
                      </a:r>
                      <a:endParaRPr lang="en-US" sz="2200" b="0" i="0" u="none" strike="noStrike">
                        <a:solidFill>
                          <a:srgbClr val="000000"/>
                        </a:solidFill>
                        <a:effectLst/>
                        <a:latin typeface="Calibri" panose="020F0502020204030204" pitchFamily="34" charset="0"/>
                      </a:endParaRPr>
                    </a:p>
                  </a:txBody>
                  <a:tcPr marL="1616" marR="1616" marT="1616" marB="0" anchor="b"/>
                </a:tc>
                <a:tc gridSpan="2">
                  <a:txBody>
                    <a:bodyPr/>
                    <a:lstStyle/>
                    <a:p>
                      <a:pPr algn="l" fontAlgn="b">
                        <a:buNone/>
                      </a:pPr>
                      <a:r>
                        <a:rPr lang="en-US" sz="2200" b="1" i="1" u="none" strike="noStrike" dirty="0">
                          <a:effectLst/>
                        </a:rPr>
                        <a:t>Coffee Break</a:t>
                      </a:r>
                      <a:endParaRPr lang="en-US" sz="2200" b="1" i="1" u="none" strike="noStrike" dirty="0">
                        <a:solidFill>
                          <a:srgbClr val="000000"/>
                        </a:solidFill>
                        <a:effectLst/>
                        <a:latin typeface="Calibri" panose="020F0502020204030204" pitchFamily="34" charset="0"/>
                      </a:endParaRPr>
                    </a:p>
                  </a:txBody>
                  <a:tcPr marL="1616" marR="1616" marT="1616" marB="0" anchor="b"/>
                </a:tc>
                <a:tc hMerge="1">
                  <a:txBody>
                    <a:bodyPr/>
                    <a:lstStyle/>
                    <a:p>
                      <a:endParaRPr lang="en-US"/>
                    </a:p>
                  </a:txBody>
                  <a:tcPr/>
                </a:tc>
                <a:extLst>
                  <a:ext uri="{0D108BD9-81ED-4DB2-BD59-A6C34878D82A}">
                    <a16:rowId xmlns:a16="http://schemas.microsoft.com/office/drawing/2014/main" val="3059180239"/>
                  </a:ext>
                </a:extLst>
              </a:tr>
            </a:tbl>
          </a:graphicData>
        </a:graphic>
      </p:graphicFrame>
      <p:sp>
        <p:nvSpPr>
          <p:cNvPr id="4" name="Slide Number Placeholder 3">
            <a:extLst>
              <a:ext uri="{FF2B5EF4-FFF2-40B4-BE49-F238E27FC236}">
                <a16:creationId xmlns:a16="http://schemas.microsoft.com/office/drawing/2014/main" id="{E9021582-818A-95EB-EDFC-B712A14DBDD7}"/>
              </a:ext>
            </a:extLst>
          </p:cNvPr>
          <p:cNvSpPr>
            <a:spLocks noGrp="1"/>
          </p:cNvSpPr>
          <p:nvPr>
            <p:ph type="sldNum" sz="quarter" idx="12"/>
          </p:nvPr>
        </p:nvSpPr>
        <p:spPr/>
        <p:txBody>
          <a:bodyPr/>
          <a:lstStyle/>
          <a:p>
            <a:fld id="{69F6399B-E970-48CA-821C-EAB94E252A21}" type="slidenum">
              <a:rPr lang="en-AU" smtClean="0"/>
              <a:t>6</a:t>
            </a:fld>
            <a:endParaRPr lang="en-AU"/>
          </a:p>
        </p:txBody>
      </p:sp>
    </p:spTree>
    <p:extLst>
      <p:ext uri="{BB962C8B-B14F-4D97-AF65-F5344CB8AC3E}">
        <p14:creationId xmlns:p14="http://schemas.microsoft.com/office/powerpoint/2010/main" val="2803182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78D6A-9B0C-ED62-30E1-9714AA1D8FB1}"/>
            </a:ext>
          </a:extLst>
        </p:cNvPr>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EC3C6523-2E3C-FD23-6D5A-FFC20440AC4D}"/>
              </a:ext>
            </a:extLst>
          </p:cNvPr>
          <p:cNvGraphicFramePr>
            <a:graphicFrameLocks noGrp="1"/>
          </p:cNvGraphicFramePr>
          <p:nvPr>
            <p:ph idx="1"/>
            <p:extLst>
              <p:ext uri="{D42A27DB-BD31-4B8C-83A1-F6EECF244321}">
                <p14:modId xmlns:p14="http://schemas.microsoft.com/office/powerpoint/2010/main" val="29727171"/>
              </p:ext>
            </p:extLst>
          </p:nvPr>
        </p:nvGraphicFramePr>
        <p:xfrm>
          <a:off x="1495170" y="68928"/>
          <a:ext cx="9939648" cy="6720144"/>
        </p:xfrm>
        <a:graphic>
          <a:graphicData uri="http://schemas.openxmlformats.org/drawingml/2006/table">
            <a:tbl>
              <a:tblPr firstRow="1">
                <a:tableStyleId>{5C22544A-7EE6-4342-B048-85BDC9FD1C3A}</a:tableStyleId>
              </a:tblPr>
              <a:tblGrid>
                <a:gridCol w="1769424">
                  <a:extLst>
                    <a:ext uri="{9D8B030D-6E8A-4147-A177-3AD203B41FA5}">
                      <a16:colId xmlns:a16="http://schemas.microsoft.com/office/drawing/2014/main" val="2468382776"/>
                    </a:ext>
                  </a:extLst>
                </a:gridCol>
                <a:gridCol w="4035632">
                  <a:extLst>
                    <a:ext uri="{9D8B030D-6E8A-4147-A177-3AD203B41FA5}">
                      <a16:colId xmlns:a16="http://schemas.microsoft.com/office/drawing/2014/main" val="3279054045"/>
                    </a:ext>
                  </a:extLst>
                </a:gridCol>
                <a:gridCol w="4134592">
                  <a:extLst>
                    <a:ext uri="{9D8B030D-6E8A-4147-A177-3AD203B41FA5}">
                      <a16:colId xmlns:a16="http://schemas.microsoft.com/office/drawing/2014/main" val="3911056360"/>
                    </a:ext>
                  </a:extLst>
                </a:gridCol>
              </a:tblGrid>
              <a:tr h="91440">
                <a:tc>
                  <a:txBody>
                    <a:bodyPr/>
                    <a:lstStyle/>
                    <a:p>
                      <a:pPr algn="ctr" fontAlgn="t">
                        <a:buNone/>
                      </a:pPr>
                      <a:r>
                        <a:rPr lang="en-US" sz="2200" b="1" u="none" strike="noStrike" dirty="0">
                          <a:effectLst/>
                        </a:rPr>
                        <a:t>Time</a:t>
                      </a:r>
                      <a:endParaRPr lang="en-US" sz="2200" b="1" i="0" u="none" strike="noStrike" dirty="0">
                        <a:solidFill>
                          <a:srgbClr val="000000"/>
                        </a:solidFill>
                        <a:effectLst/>
                        <a:latin typeface="Calibri" panose="020F0502020204030204" pitchFamily="34" charset="0"/>
                      </a:endParaRPr>
                    </a:p>
                  </a:txBody>
                  <a:tcPr marL="1616" marR="1616" marT="1616" marB="0"/>
                </a:tc>
                <a:tc>
                  <a:txBody>
                    <a:bodyPr/>
                    <a:lstStyle/>
                    <a:p>
                      <a:pPr algn="ctr" fontAlgn="t">
                        <a:buNone/>
                      </a:pPr>
                      <a:r>
                        <a:rPr lang="en-US" sz="2200" b="1" u="none" strike="noStrike" dirty="0">
                          <a:effectLst/>
                        </a:rPr>
                        <a:t>Agenda Item</a:t>
                      </a:r>
                      <a:endParaRPr lang="en-US" sz="2200" b="1" i="0" u="none" strike="noStrike" dirty="0">
                        <a:solidFill>
                          <a:srgbClr val="000000"/>
                        </a:solidFill>
                        <a:effectLst/>
                        <a:latin typeface="Calibri" panose="020F0502020204030204" pitchFamily="34" charset="0"/>
                      </a:endParaRPr>
                    </a:p>
                  </a:txBody>
                  <a:tcPr marL="1616" marR="1616" marT="1616" marB="0"/>
                </a:tc>
                <a:tc>
                  <a:txBody>
                    <a:bodyPr/>
                    <a:lstStyle/>
                    <a:p>
                      <a:pPr algn="ctr" fontAlgn="t">
                        <a:buNone/>
                      </a:pPr>
                      <a:r>
                        <a:rPr lang="en-US" sz="2200" b="1" u="none" strike="noStrike" dirty="0">
                          <a:effectLst/>
                        </a:rPr>
                        <a:t>Speakers / Session Leader</a:t>
                      </a:r>
                      <a:endParaRPr lang="en-US" sz="2200" b="1" i="0" u="none" strike="noStrike" dirty="0">
                        <a:solidFill>
                          <a:srgbClr val="000000"/>
                        </a:solidFill>
                        <a:effectLst/>
                        <a:latin typeface="Calibri" panose="020F0502020204030204" pitchFamily="34" charset="0"/>
                      </a:endParaRPr>
                    </a:p>
                  </a:txBody>
                  <a:tcPr marL="1616" marR="1616" marT="1616" marB="0"/>
                </a:tc>
                <a:extLst>
                  <a:ext uri="{0D108BD9-81ED-4DB2-BD59-A6C34878D82A}">
                    <a16:rowId xmlns:a16="http://schemas.microsoft.com/office/drawing/2014/main" val="1231075102"/>
                  </a:ext>
                </a:extLst>
              </a:tr>
              <a:tr h="91440">
                <a:tc>
                  <a:txBody>
                    <a:bodyPr/>
                    <a:lstStyle/>
                    <a:p>
                      <a:pPr algn="l" fontAlgn="b">
                        <a:buNone/>
                      </a:pPr>
                      <a:r>
                        <a:rPr lang="en-US" sz="2200" u="none" strike="noStrike" dirty="0">
                          <a:effectLst/>
                        </a:rPr>
                        <a:t>10:45 – 12:30</a:t>
                      </a:r>
                      <a:endParaRPr lang="en-US" sz="2200" b="0" i="0" u="none" strike="noStrike" dirty="0">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Session 2: </a:t>
                      </a:r>
                    </a:p>
                    <a:p>
                      <a:pPr algn="l" fontAlgn="b">
                        <a:buNone/>
                      </a:pPr>
                      <a:r>
                        <a:rPr lang="en-US" sz="2200" b="1" i="1" u="none" strike="noStrike" dirty="0">
                          <a:effectLst/>
                        </a:rPr>
                        <a:t>Overcoming Challenges and Leveraging Success Factors in MEPS Implementation</a:t>
                      </a:r>
                      <a:endParaRPr lang="en-US" sz="2200" b="1" i="1" u="none" strike="noStrike" dirty="0">
                        <a:solidFill>
                          <a:srgbClr val="000000"/>
                        </a:solidFill>
                        <a:effectLst/>
                        <a:latin typeface="Calibri" panose="020F0502020204030204" pitchFamily="34" charset="0"/>
                      </a:endParaRPr>
                    </a:p>
                  </a:txBody>
                  <a:tcPr marL="1616" marR="1616" marT="1616" marB="0" anchor="b"/>
                </a:tc>
                <a:tc>
                  <a:txBody>
                    <a:bodyPr/>
                    <a:lstStyle/>
                    <a:p>
                      <a:pPr marL="342900" indent="-342900" algn="l" fontAlgn="b">
                        <a:buFont typeface="Arial" panose="020B0604020202020204" pitchFamily="34" charset="0"/>
                        <a:buChar char="•"/>
                      </a:pPr>
                      <a:r>
                        <a:rPr lang="en-US" sz="2200" b="0" i="0" u="none" strike="noStrike" dirty="0">
                          <a:solidFill>
                            <a:srgbClr val="000000"/>
                          </a:solidFill>
                          <a:effectLst/>
                          <a:latin typeface="Calibri" panose="020F0502020204030204" pitchFamily="34" charset="0"/>
                        </a:rPr>
                        <a:t>Dr Kevin Lane, IEA 4E</a:t>
                      </a:r>
                    </a:p>
                    <a:p>
                      <a:pPr marL="342900" indent="-342900" algn="l" fontAlgn="b">
                        <a:buFont typeface="Arial" panose="020B0604020202020204" pitchFamily="34" charset="0"/>
                        <a:buChar char="•"/>
                      </a:pPr>
                      <a:r>
                        <a:rPr lang="en-US" sz="2200" b="0" i="0" u="none" strike="noStrike" dirty="0" err="1">
                          <a:solidFill>
                            <a:srgbClr val="000000"/>
                          </a:solidFill>
                          <a:effectLst/>
                          <a:latin typeface="Calibri" panose="020F0502020204030204" pitchFamily="34" charset="0"/>
                        </a:rPr>
                        <a:t>Mr</a:t>
                      </a:r>
                      <a:r>
                        <a:rPr lang="en-US" sz="2200" b="0" i="0" u="none" strike="noStrike" dirty="0">
                          <a:solidFill>
                            <a:srgbClr val="000000"/>
                          </a:solidFill>
                          <a:effectLst/>
                          <a:latin typeface="Calibri" panose="020F0502020204030204" pitchFamily="34" charset="0"/>
                        </a:rPr>
                        <a:t> Leonardo Beltran Rodriguez, international energy advisor</a:t>
                      </a:r>
                    </a:p>
                    <a:p>
                      <a:pPr marL="342900" indent="-342900" algn="l" fontAlgn="b">
                        <a:buFont typeface="Arial" panose="020B0604020202020204" pitchFamily="34" charset="0"/>
                        <a:buChar char="•"/>
                      </a:pPr>
                      <a:r>
                        <a:rPr lang="en-US" sz="2200" b="0" i="0" u="none" strike="noStrike" dirty="0">
                          <a:solidFill>
                            <a:srgbClr val="000000"/>
                          </a:solidFill>
                          <a:effectLst/>
                          <a:latin typeface="Calibri" panose="020F0502020204030204" pitchFamily="34" charset="0"/>
                        </a:rPr>
                        <a:t>Dr Steve Coyne, Light Naturally</a:t>
                      </a:r>
                    </a:p>
                    <a:p>
                      <a:pPr marL="342900" indent="-342900" algn="l" fontAlgn="b">
                        <a:buFont typeface="Arial" panose="020B0604020202020204" pitchFamily="34" charset="0"/>
                        <a:buChar char="•"/>
                      </a:pPr>
                      <a:r>
                        <a:rPr lang="en-US" sz="2200" b="0" i="0" u="none" strike="noStrike" dirty="0">
                          <a:solidFill>
                            <a:srgbClr val="000000"/>
                          </a:solidFill>
                          <a:effectLst/>
                          <a:latin typeface="Calibri" panose="020F0502020204030204" pitchFamily="34" charset="0"/>
                        </a:rPr>
                        <a:t>Economy speakers from Malaysia, The Philippines, Chinese Taipei</a:t>
                      </a:r>
                    </a:p>
                  </a:txBody>
                  <a:tcPr marL="1616" marR="1616" marT="1616" marB="0" anchor="b"/>
                </a:tc>
                <a:extLst>
                  <a:ext uri="{0D108BD9-81ED-4DB2-BD59-A6C34878D82A}">
                    <a16:rowId xmlns:a16="http://schemas.microsoft.com/office/drawing/2014/main" val="2593699152"/>
                  </a:ext>
                </a:extLst>
              </a:tr>
              <a:tr h="91440">
                <a:tc>
                  <a:txBody>
                    <a:bodyPr/>
                    <a:lstStyle/>
                    <a:p>
                      <a:pPr algn="l" fontAlgn="b">
                        <a:buNone/>
                      </a:pPr>
                      <a:r>
                        <a:rPr lang="en-US" sz="2200" u="none" strike="noStrike" dirty="0">
                          <a:effectLst/>
                        </a:rPr>
                        <a:t>12:30 – 13:30</a:t>
                      </a:r>
                      <a:endParaRPr lang="en-US" sz="2200" b="0" i="0" u="none" strike="noStrike" dirty="0">
                        <a:solidFill>
                          <a:srgbClr val="000000"/>
                        </a:solidFill>
                        <a:effectLst/>
                        <a:latin typeface="Calibri" panose="020F0502020204030204" pitchFamily="34" charset="0"/>
                      </a:endParaRPr>
                    </a:p>
                  </a:txBody>
                  <a:tcPr marL="1616" marR="1616" marT="1616" marB="0" anchor="b"/>
                </a:tc>
                <a:tc gridSpan="2">
                  <a:txBody>
                    <a:bodyPr/>
                    <a:lstStyle/>
                    <a:p>
                      <a:pPr algn="l" fontAlgn="b">
                        <a:buNone/>
                      </a:pPr>
                      <a:r>
                        <a:rPr lang="en-US" sz="2200" b="1" i="1" u="none" strike="noStrike" dirty="0">
                          <a:effectLst/>
                        </a:rPr>
                        <a:t>Networking lunch</a:t>
                      </a:r>
                      <a:endParaRPr lang="en-US" sz="2200" b="1" i="1" u="none" strike="noStrike" dirty="0">
                        <a:solidFill>
                          <a:srgbClr val="000000"/>
                        </a:solidFill>
                        <a:effectLst/>
                        <a:latin typeface="Calibri" panose="020F0502020204030204" pitchFamily="34" charset="0"/>
                      </a:endParaRPr>
                    </a:p>
                  </a:txBody>
                  <a:tcPr marL="1616" marR="1616" marT="1616" marB="0" anchor="b"/>
                </a:tc>
                <a:tc hMerge="1">
                  <a:txBody>
                    <a:bodyPr/>
                    <a:lstStyle/>
                    <a:p>
                      <a:endParaRPr lang="en-US"/>
                    </a:p>
                  </a:txBody>
                  <a:tcPr/>
                </a:tc>
                <a:extLst>
                  <a:ext uri="{0D108BD9-81ED-4DB2-BD59-A6C34878D82A}">
                    <a16:rowId xmlns:a16="http://schemas.microsoft.com/office/drawing/2014/main" val="43820591"/>
                  </a:ext>
                </a:extLst>
              </a:tr>
              <a:tr h="91440">
                <a:tc>
                  <a:txBody>
                    <a:bodyPr/>
                    <a:lstStyle/>
                    <a:p>
                      <a:pPr algn="l" fontAlgn="b">
                        <a:buNone/>
                      </a:pPr>
                      <a:r>
                        <a:rPr lang="en-US" sz="2200" u="none" strike="noStrike">
                          <a:effectLst/>
                        </a:rPr>
                        <a:t>13:30 – 15:00</a:t>
                      </a:r>
                      <a:endParaRPr lang="en-US" sz="2200" b="0" i="0" u="none" strike="noStrike">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Session 3: </a:t>
                      </a:r>
                    </a:p>
                    <a:p>
                      <a:pPr algn="l" fontAlgn="b">
                        <a:buNone/>
                      </a:pPr>
                      <a:r>
                        <a:rPr lang="en-US" sz="2200" b="1" i="1" u="none" strike="noStrike" dirty="0">
                          <a:effectLst/>
                        </a:rPr>
                        <a:t>Advancing MEPS Implementation: Strategies, Impact, and Evaluation</a:t>
                      </a:r>
                      <a:endParaRPr lang="en-US" sz="2200" b="1" i="1" u="none" strike="noStrike" dirty="0">
                        <a:solidFill>
                          <a:srgbClr val="000000"/>
                        </a:solidFill>
                        <a:effectLst/>
                        <a:latin typeface="Calibri" panose="020F0502020204030204" pitchFamily="34" charset="0"/>
                      </a:endParaRPr>
                    </a:p>
                  </a:txBody>
                  <a:tcPr marL="1616" marR="1616" marT="1616" marB="0" anchor="b"/>
                </a:tc>
                <a:tc>
                  <a:txBody>
                    <a:bodyPr/>
                    <a:lstStyle/>
                    <a:p>
                      <a:pPr marL="342900" indent="-342900" algn="l" fontAlgn="b">
                        <a:buFont typeface="Arial" panose="020B0604020202020204" pitchFamily="34" charset="0"/>
                        <a:buChar char="•"/>
                      </a:pPr>
                      <a:r>
                        <a:rPr lang="en-US" sz="2200" b="0" i="0" u="none" strike="noStrike" dirty="0">
                          <a:solidFill>
                            <a:srgbClr val="000000"/>
                          </a:solidFill>
                          <a:effectLst/>
                          <a:latin typeface="Calibri" panose="020F0502020204030204" pitchFamily="34" charset="0"/>
                        </a:rPr>
                        <a:t>Dr Steven Zeng, CLASP</a:t>
                      </a:r>
                    </a:p>
                    <a:p>
                      <a:pPr marL="342900" indent="-342900" algn="l" fontAlgn="b">
                        <a:buFont typeface="Arial" panose="020B0604020202020204" pitchFamily="34" charset="0"/>
                        <a:buChar char="•"/>
                      </a:pPr>
                      <a:r>
                        <a:rPr lang="en-US" sz="2200" b="0" i="0" u="none" strike="noStrike" dirty="0">
                          <a:solidFill>
                            <a:srgbClr val="000000"/>
                          </a:solidFill>
                          <a:effectLst/>
                          <a:latin typeface="Calibri" panose="020F0502020204030204" pitchFamily="34" charset="0"/>
                        </a:rPr>
                        <a:t>Dr </a:t>
                      </a:r>
                      <a:r>
                        <a:rPr lang="en-US" sz="2200" b="0" i="0" u="none" strike="noStrike" dirty="0" err="1">
                          <a:solidFill>
                            <a:srgbClr val="000000"/>
                          </a:solidFill>
                          <a:effectLst/>
                          <a:latin typeface="Calibri" panose="020F0502020204030204" pitchFamily="34" charset="0"/>
                        </a:rPr>
                        <a:t>Zhuolun</a:t>
                      </a:r>
                      <a:r>
                        <a:rPr lang="en-US" sz="2200" b="0" i="0" u="none" strike="noStrike" dirty="0">
                          <a:solidFill>
                            <a:srgbClr val="000000"/>
                          </a:solidFill>
                          <a:effectLst/>
                          <a:latin typeface="Calibri" panose="020F0502020204030204" pitchFamily="34" charset="0"/>
                        </a:rPr>
                        <a:t> Chen, UNEP</a:t>
                      </a:r>
                    </a:p>
                    <a:p>
                      <a:pPr marL="342900" indent="-342900" algn="l" fontAlgn="b">
                        <a:buFont typeface="Arial" panose="020B0604020202020204" pitchFamily="34" charset="0"/>
                        <a:buChar char="•"/>
                      </a:pPr>
                      <a:r>
                        <a:rPr lang="en-US" sz="2200" b="0" i="0" u="none" strike="noStrike" dirty="0">
                          <a:solidFill>
                            <a:srgbClr val="000000"/>
                          </a:solidFill>
                          <a:effectLst/>
                          <a:latin typeface="Calibri" panose="020F0502020204030204" pitchFamily="34" charset="0"/>
                        </a:rPr>
                        <a:t>Economy speakers from Mexico, China, Japan</a:t>
                      </a:r>
                    </a:p>
                  </a:txBody>
                  <a:tcPr marL="1616" marR="1616" marT="1616" marB="0" anchor="b"/>
                </a:tc>
                <a:extLst>
                  <a:ext uri="{0D108BD9-81ED-4DB2-BD59-A6C34878D82A}">
                    <a16:rowId xmlns:a16="http://schemas.microsoft.com/office/drawing/2014/main" val="605290335"/>
                  </a:ext>
                </a:extLst>
              </a:tr>
              <a:tr h="91440">
                <a:tc>
                  <a:txBody>
                    <a:bodyPr/>
                    <a:lstStyle/>
                    <a:p>
                      <a:pPr algn="l" fontAlgn="b">
                        <a:buNone/>
                      </a:pPr>
                      <a:r>
                        <a:rPr lang="en-US" sz="2200" u="none" strike="noStrike">
                          <a:effectLst/>
                        </a:rPr>
                        <a:t>15:00 – 15:15</a:t>
                      </a:r>
                      <a:endParaRPr lang="en-US" sz="2200" b="0" i="0" u="none" strike="noStrike">
                        <a:solidFill>
                          <a:srgbClr val="000000"/>
                        </a:solidFill>
                        <a:effectLst/>
                        <a:latin typeface="Calibri" panose="020F0502020204030204" pitchFamily="34" charset="0"/>
                      </a:endParaRPr>
                    </a:p>
                  </a:txBody>
                  <a:tcPr marL="1616" marR="1616" marT="1616" marB="0" anchor="b"/>
                </a:tc>
                <a:tc gridSpan="2">
                  <a:txBody>
                    <a:bodyPr/>
                    <a:lstStyle/>
                    <a:p>
                      <a:pPr algn="l" fontAlgn="b">
                        <a:buNone/>
                      </a:pPr>
                      <a:r>
                        <a:rPr lang="en-US" sz="2200" b="1" i="1" u="none" strike="noStrike" dirty="0">
                          <a:effectLst/>
                        </a:rPr>
                        <a:t>Coffee Break</a:t>
                      </a:r>
                      <a:endParaRPr lang="en-US" sz="2200" b="1" i="1" u="none" strike="noStrike" dirty="0">
                        <a:solidFill>
                          <a:srgbClr val="000000"/>
                        </a:solidFill>
                        <a:effectLst/>
                        <a:latin typeface="Calibri" panose="020F0502020204030204" pitchFamily="34" charset="0"/>
                      </a:endParaRPr>
                    </a:p>
                  </a:txBody>
                  <a:tcPr marL="1616" marR="1616" marT="1616" marB="0" anchor="b"/>
                </a:tc>
                <a:tc hMerge="1">
                  <a:txBody>
                    <a:bodyPr/>
                    <a:lstStyle/>
                    <a:p>
                      <a:endParaRPr lang="en-US"/>
                    </a:p>
                  </a:txBody>
                  <a:tcPr/>
                </a:tc>
                <a:extLst>
                  <a:ext uri="{0D108BD9-81ED-4DB2-BD59-A6C34878D82A}">
                    <a16:rowId xmlns:a16="http://schemas.microsoft.com/office/drawing/2014/main" val="834966294"/>
                  </a:ext>
                </a:extLst>
              </a:tr>
              <a:tr h="91440">
                <a:tc>
                  <a:txBody>
                    <a:bodyPr/>
                    <a:lstStyle/>
                    <a:p>
                      <a:pPr algn="l" fontAlgn="b">
                        <a:buNone/>
                      </a:pPr>
                      <a:r>
                        <a:rPr lang="en-US" sz="2200" u="none" strike="noStrike">
                          <a:effectLst/>
                        </a:rPr>
                        <a:t>15:15 – 16:45</a:t>
                      </a:r>
                      <a:endParaRPr lang="en-US" sz="2200" b="0" i="0" u="none" strike="noStrike">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Breakout Session</a:t>
                      </a:r>
                      <a:endParaRPr lang="en-US" sz="2200" b="1" i="0" u="none" strike="noStrike" dirty="0">
                        <a:solidFill>
                          <a:srgbClr val="000000"/>
                        </a:solidFill>
                        <a:effectLst/>
                        <a:latin typeface="Calibri" panose="020F0502020204030204" pitchFamily="34" charset="0"/>
                      </a:endParaRPr>
                    </a:p>
                  </a:txBody>
                  <a:tcPr marL="1616" marR="1616" marT="1616" marB="0" anchor="b"/>
                </a:tc>
                <a:tc>
                  <a:txBody>
                    <a:bodyPr/>
                    <a:lstStyle/>
                    <a:p>
                      <a:pPr algn="l" fontAlgn="b">
                        <a:buNone/>
                      </a:pPr>
                      <a:endParaRPr lang="en-US" sz="2200" u="none" strike="noStrike" dirty="0">
                        <a:effectLst/>
                      </a:endParaRPr>
                    </a:p>
                    <a:p>
                      <a:pPr marL="342900" indent="-342900" algn="l" fontAlgn="b">
                        <a:buFont typeface="Arial" panose="020B0604020202020204" pitchFamily="34" charset="0"/>
                        <a:buChar char="•"/>
                      </a:pPr>
                      <a:r>
                        <a:rPr lang="en-US" sz="2200" u="none" strike="noStrike" dirty="0">
                          <a:effectLst/>
                        </a:rPr>
                        <a:t>Facilitators: Session experts</a:t>
                      </a:r>
                      <a:endParaRPr lang="en-US" sz="2200" b="0" i="0" u="none" strike="noStrike" dirty="0">
                        <a:solidFill>
                          <a:srgbClr val="000000"/>
                        </a:solidFill>
                        <a:effectLst/>
                        <a:latin typeface="Calibri" panose="020F0502020204030204" pitchFamily="34" charset="0"/>
                      </a:endParaRPr>
                    </a:p>
                  </a:txBody>
                  <a:tcPr marL="1616" marR="1616" marT="1616" marB="0" anchor="b"/>
                </a:tc>
                <a:extLst>
                  <a:ext uri="{0D108BD9-81ED-4DB2-BD59-A6C34878D82A}">
                    <a16:rowId xmlns:a16="http://schemas.microsoft.com/office/drawing/2014/main" val="1532876086"/>
                  </a:ext>
                </a:extLst>
              </a:tr>
              <a:tr h="91440">
                <a:tc>
                  <a:txBody>
                    <a:bodyPr/>
                    <a:lstStyle/>
                    <a:p>
                      <a:pPr algn="l" fontAlgn="b">
                        <a:buNone/>
                      </a:pPr>
                      <a:r>
                        <a:rPr lang="en-US" sz="2200" u="none" strike="noStrike">
                          <a:effectLst/>
                        </a:rPr>
                        <a:t>16:45 – 17:00</a:t>
                      </a:r>
                      <a:endParaRPr lang="en-US" sz="2200" b="0" i="0" u="none" strike="noStrike">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Closing Session</a:t>
                      </a:r>
                      <a:endParaRPr lang="en-US" sz="2200" b="1" i="0" u="none" strike="noStrike" dirty="0">
                        <a:solidFill>
                          <a:srgbClr val="000000"/>
                        </a:solidFill>
                        <a:effectLst/>
                        <a:latin typeface="Calibri" panose="020F0502020204030204" pitchFamily="34" charset="0"/>
                      </a:endParaRPr>
                    </a:p>
                  </a:txBody>
                  <a:tcPr marL="1616" marR="1616" marT="1616" marB="0" anchor="b"/>
                </a:tc>
                <a:tc>
                  <a:txBody>
                    <a:bodyPr/>
                    <a:lstStyle/>
                    <a:p>
                      <a:pPr algn="l" fontAlgn="b">
                        <a:buNone/>
                      </a:pPr>
                      <a:endParaRPr lang="en-US" sz="2200" b="0" i="0" u="none" strike="noStrike" dirty="0">
                        <a:solidFill>
                          <a:srgbClr val="000000"/>
                        </a:solidFill>
                        <a:effectLst/>
                        <a:latin typeface="Calibri" panose="020F0502020204030204" pitchFamily="34" charset="0"/>
                      </a:endParaRPr>
                    </a:p>
                  </a:txBody>
                  <a:tcPr marL="1616" marR="1616" marT="1616" marB="0" anchor="b"/>
                </a:tc>
                <a:extLst>
                  <a:ext uri="{0D108BD9-81ED-4DB2-BD59-A6C34878D82A}">
                    <a16:rowId xmlns:a16="http://schemas.microsoft.com/office/drawing/2014/main" val="3569782190"/>
                  </a:ext>
                </a:extLst>
              </a:tr>
              <a:tr h="91440">
                <a:tc>
                  <a:txBody>
                    <a:bodyPr/>
                    <a:lstStyle/>
                    <a:p>
                      <a:pPr algn="l" fontAlgn="b">
                        <a:buNone/>
                      </a:pPr>
                      <a:r>
                        <a:rPr lang="en-US" sz="2200" u="none" strike="noStrike">
                          <a:effectLst/>
                        </a:rPr>
                        <a:t>16:45 – 16:55</a:t>
                      </a:r>
                      <a:endParaRPr lang="en-US" sz="2200" b="0" i="0" u="none" strike="noStrike">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Reflections and Next Steps</a:t>
                      </a:r>
                      <a:endParaRPr lang="en-US" sz="2200" b="1" i="0" u="none" strike="noStrike" dirty="0">
                        <a:solidFill>
                          <a:srgbClr val="000000"/>
                        </a:solidFill>
                        <a:effectLst/>
                        <a:latin typeface="Calibri" panose="020F0502020204030204" pitchFamily="34" charset="0"/>
                      </a:endParaRPr>
                    </a:p>
                  </a:txBody>
                  <a:tcPr marL="1616" marR="1616" marT="1616" marB="0" anchor="b"/>
                </a:tc>
                <a:tc>
                  <a:txBody>
                    <a:bodyPr/>
                    <a:lstStyle/>
                    <a:p>
                      <a:pPr marL="342900" indent="-342900" algn="l" fontAlgn="b">
                        <a:buFont typeface="Arial" panose="020B0604020202020204" pitchFamily="34" charset="0"/>
                        <a:buChar char="•"/>
                      </a:pPr>
                      <a:r>
                        <a:rPr lang="en-US" sz="2200" u="none" strike="noStrike" dirty="0" err="1">
                          <a:effectLst/>
                        </a:rPr>
                        <a:t>Ms</a:t>
                      </a:r>
                      <a:r>
                        <a:rPr lang="en-US" sz="2200" u="none" strike="noStrike" dirty="0">
                          <a:effectLst/>
                        </a:rPr>
                        <a:t> Andrea Arenas, </a:t>
                      </a:r>
                      <a:r>
                        <a:rPr lang="en-US" sz="2200" u="none" strike="noStrike" dirty="0" err="1">
                          <a:effectLst/>
                        </a:rPr>
                        <a:t>Ribos</a:t>
                      </a:r>
                      <a:endParaRPr lang="en-US" sz="2200" u="none" strike="noStrike" dirty="0">
                        <a:effectLst/>
                      </a:endParaRPr>
                    </a:p>
                    <a:p>
                      <a:pPr marL="342900" indent="-342900" algn="l" fontAlgn="b">
                        <a:buFont typeface="Arial" panose="020B0604020202020204" pitchFamily="34" charset="0"/>
                        <a:buChar char="•"/>
                      </a:pPr>
                      <a:r>
                        <a:rPr lang="en-US" sz="2200" u="none" strike="noStrike" dirty="0" err="1">
                          <a:effectLst/>
                        </a:rPr>
                        <a:t>Ms</a:t>
                      </a:r>
                      <a:r>
                        <a:rPr lang="en-US" sz="2200" u="none" strike="noStrike" dirty="0">
                          <a:effectLst/>
                        </a:rPr>
                        <a:t> Elvira Torres </a:t>
                      </a:r>
                      <a:r>
                        <a:rPr lang="en-US" sz="2200" u="none" strike="noStrike" dirty="0" err="1">
                          <a:effectLst/>
                        </a:rPr>
                        <a:t>Gelindon</a:t>
                      </a:r>
                      <a:r>
                        <a:rPr lang="en-US" sz="2200" u="none" strike="noStrike" dirty="0">
                          <a:effectLst/>
                        </a:rPr>
                        <a:t>, APERC</a:t>
                      </a:r>
                      <a:endParaRPr lang="en-US" sz="2200" b="0" i="0" u="none" strike="noStrike" dirty="0">
                        <a:solidFill>
                          <a:srgbClr val="000000"/>
                        </a:solidFill>
                        <a:effectLst/>
                        <a:latin typeface="Calibri" panose="020F0502020204030204" pitchFamily="34" charset="0"/>
                      </a:endParaRPr>
                    </a:p>
                  </a:txBody>
                  <a:tcPr marL="1616" marR="1616" marT="1616" marB="0" anchor="b"/>
                </a:tc>
                <a:extLst>
                  <a:ext uri="{0D108BD9-81ED-4DB2-BD59-A6C34878D82A}">
                    <a16:rowId xmlns:a16="http://schemas.microsoft.com/office/drawing/2014/main" val="2039491532"/>
                  </a:ext>
                </a:extLst>
              </a:tr>
              <a:tr h="91440">
                <a:tc>
                  <a:txBody>
                    <a:bodyPr/>
                    <a:lstStyle/>
                    <a:p>
                      <a:pPr algn="l" fontAlgn="b">
                        <a:buNone/>
                      </a:pPr>
                      <a:r>
                        <a:rPr lang="en-US" sz="2200" u="none" strike="noStrike">
                          <a:effectLst/>
                        </a:rPr>
                        <a:t>16:55 – 17:00</a:t>
                      </a:r>
                      <a:endParaRPr lang="en-US" sz="2200" b="0" i="0" u="none" strike="noStrike">
                        <a:solidFill>
                          <a:srgbClr val="000000"/>
                        </a:solidFill>
                        <a:effectLst/>
                        <a:latin typeface="Calibri" panose="020F0502020204030204" pitchFamily="34" charset="0"/>
                      </a:endParaRPr>
                    </a:p>
                  </a:txBody>
                  <a:tcPr marL="1616" marR="1616" marT="1616" marB="0" anchor="b"/>
                </a:tc>
                <a:tc>
                  <a:txBody>
                    <a:bodyPr/>
                    <a:lstStyle/>
                    <a:p>
                      <a:pPr algn="l" fontAlgn="b">
                        <a:buNone/>
                      </a:pPr>
                      <a:r>
                        <a:rPr lang="en-US" sz="2200" b="1" u="none" strike="noStrike" dirty="0">
                          <a:effectLst/>
                        </a:rPr>
                        <a:t>Closing Remarks</a:t>
                      </a:r>
                      <a:endParaRPr lang="en-US" sz="2200" b="1" i="0" u="none" strike="noStrike" dirty="0">
                        <a:solidFill>
                          <a:srgbClr val="000000"/>
                        </a:solidFill>
                        <a:effectLst/>
                        <a:latin typeface="Calibri" panose="020F0502020204030204" pitchFamily="34" charset="0"/>
                      </a:endParaRPr>
                    </a:p>
                  </a:txBody>
                  <a:tcPr marL="1616" marR="1616" marT="1616" marB="0" anchor="b"/>
                </a:tc>
                <a:tc>
                  <a:txBody>
                    <a:bodyPr/>
                    <a:lstStyle/>
                    <a:p>
                      <a:pPr marL="342900" indent="-342900" algn="l" fontAlgn="b">
                        <a:buFont typeface="Arial" panose="020B0604020202020204" pitchFamily="34" charset="0"/>
                        <a:buChar char="•"/>
                      </a:pPr>
                      <a:r>
                        <a:rPr lang="en-US" sz="2200" u="none" strike="noStrike" dirty="0">
                          <a:effectLst/>
                        </a:rPr>
                        <a:t>Dr Meng Liu, EGEEC Chair</a:t>
                      </a:r>
                      <a:endParaRPr lang="en-US" sz="2200" b="0" i="0" u="none" strike="noStrike" dirty="0">
                        <a:solidFill>
                          <a:srgbClr val="000000"/>
                        </a:solidFill>
                        <a:effectLst/>
                        <a:latin typeface="Calibri" panose="020F0502020204030204" pitchFamily="34" charset="0"/>
                      </a:endParaRPr>
                    </a:p>
                  </a:txBody>
                  <a:tcPr marL="1616" marR="1616" marT="1616" marB="0" anchor="b"/>
                </a:tc>
                <a:extLst>
                  <a:ext uri="{0D108BD9-81ED-4DB2-BD59-A6C34878D82A}">
                    <a16:rowId xmlns:a16="http://schemas.microsoft.com/office/drawing/2014/main" val="864959330"/>
                  </a:ext>
                </a:extLst>
              </a:tr>
            </a:tbl>
          </a:graphicData>
        </a:graphic>
      </p:graphicFrame>
      <p:sp>
        <p:nvSpPr>
          <p:cNvPr id="4" name="Slide Number Placeholder 3">
            <a:extLst>
              <a:ext uri="{FF2B5EF4-FFF2-40B4-BE49-F238E27FC236}">
                <a16:creationId xmlns:a16="http://schemas.microsoft.com/office/drawing/2014/main" id="{59D4B330-3155-F7FB-4A34-3525EB2AEEA9}"/>
              </a:ext>
            </a:extLst>
          </p:cNvPr>
          <p:cNvSpPr>
            <a:spLocks noGrp="1"/>
          </p:cNvSpPr>
          <p:nvPr>
            <p:ph type="sldNum" sz="quarter" idx="12"/>
          </p:nvPr>
        </p:nvSpPr>
        <p:spPr/>
        <p:txBody>
          <a:bodyPr/>
          <a:lstStyle/>
          <a:p>
            <a:fld id="{69F6399B-E970-48CA-821C-EAB94E252A21}" type="slidenum">
              <a:rPr lang="en-AU" smtClean="0"/>
              <a:t>7</a:t>
            </a:fld>
            <a:endParaRPr lang="en-AU"/>
          </a:p>
        </p:txBody>
      </p:sp>
    </p:spTree>
    <p:extLst>
      <p:ext uri="{BB962C8B-B14F-4D97-AF65-F5344CB8AC3E}">
        <p14:creationId xmlns:p14="http://schemas.microsoft.com/office/powerpoint/2010/main" val="235513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7C184-4459-8BE4-C171-757041F676C9}"/>
              </a:ext>
            </a:extLst>
          </p:cNvPr>
          <p:cNvSpPr>
            <a:spLocks noGrp="1"/>
          </p:cNvSpPr>
          <p:nvPr>
            <p:ph type="title"/>
          </p:nvPr>
        </p:nvSpPr>
        <p:spPr>
          <a:xfrm>
            <a:off x="431800" y="133350"/>
            <a:ext cx="11328400" cy="535420"/>
          </a:xfrm>
        </p:spPr>
        <p:txBody>
          <a:bodyPr/>
          <a:lstStyle/>
          <a:p>
            <a:r>
              <a:rPr lang="en-US" dirty="0"/>
              <a:t>Phase 1: Workshop Highlights – MEPS Implementation</a:t>
            </a:r>
          </a:p>
        </p:txBody>
      </p:sp>
      <p:graphicFrame>
        <p:nvGraphicFramePr>
          <p:cNvPr id="5" name="Content Placeholder 4">
            <a:extLst>
              <a:ext uri="{FF2B5EF4-FFF2-40B4-BE49-F238E27FC236}">
                <a16:creationId xmlns:a16="http://schemas.microsoft.com/office/drawing/2014/main" id="{5E73C675-B7AE-D1F9-DC01-C78AB84152A4}"/>
              </a:ext>
            </a:extLst>
          </p:cNvPr>
          <p:cNvGraphicFramePr>
            <a:graphicFrameLocks noGrp="1"/>
          </p:cNvGraphicFramePr>
          <p:nvPr>
            <p:ph idx="1"/>
            <p:extLst>
              <p:ext uri="{D42A27DB-BD31-4B8C-83A1-F6EECF244321}">
                <p14:modId xmlns:p14="http://schemas.microsoft.com/office/powerpoint/2010/main" val="3581438941"/>
              </p:ext>
            </p:extLst>
          </p:nvPr>
        </p:nvGraphicFramePr>
        <p:xfrm>
          <a:off x="145361" y="787832"/>
          <a:ext cx="11829974" cy="5449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4CC1D4A6-96EC-E810-7A1C-48B43210314D}"/>
              </a:ext>
            </a:extLst>
          </p:cNvPr>
          <p:cNvSpPr>
            <a:spLocks noGrp="1"/>
          </p:cNvSpPr>
          <p:nvPr>
            <p:ph type="sldNum" sz="quarter" idx="12"/>
          </p:nvPr>
        </p:nvSpPr>
        <p:spPr/>
        <p:txBody>
          <a:bodyPr/>
          <a:lstStyle/>
          <a:p>
            <a:fld id="{69F6399B-E970-48CA-821C-EAB94E252A21}" type="slidenum">
              <a:rPr lang="en-AU" smtClean="0"/>
              <a:t>8</a:t>
            </a:fld>
            <a:endParaRPr lang="en-AU"/>
          </a:p>
        </p:txBody>
      </p:sp>
    </p:spTree>
    <p:extLst>
      <p:ext uri="{BB962C8B-B14F-4D97-AF65-F5344CB8AC3E}">
        <p14:creationId xmlns:p14="http://schemas.microsoft.com/office/powerpoint/2010/main" val="1932209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E3CEC-D0A8-3E75-073E-D3E182C2E2AF}"/>
              </a:ext>
            </a:extLst>
          </p:cNvPr>
          <p:cNvSpPr>
            <a:spLocks noGrp="1"/>
          </p:cNvSpPr>
          <p:nvPr>
            <p:ph type="title"/>
          </p:nvPr>
        </p:nvSpPr>
        <p:spPr/>
        <p:txBody>
          <a:bodyPr/>
          <a:lstStyle/>
          <a:p>
            <a:r>
              <a:rPr lang="en-US" dirty="0"/>
              <a:t>Phase 1: Workshop Participants</a:t>
            </a:r>
          </a:p>
        </p:txBody>
      </p:sp>
      <p:sp>
        <p:nvSpPr>
          <p:cNvPr id="3" name="Content Placeholder 2">
            <a:extLst>
              <a:ext uri="{FF2B5EF4-FFF2-40B4-BE49-F238E27FC236}">
                <a16:creationId xmlns:a16="http://schemas.microsoft.com/office/drawing/2014/main" id="{C03AB8FA-759E-C0F2-C52F-F298F8FAEAF7}"/>
              </a:ext>
            </a:extLst>
          </p:cNvPr>
          <p:cNvSpPr>
            <a:spLocks noGrp="1"/>
          </p:cNvSpPr>
          <p:nvPr>
            <p:ph idx="1"/>
          </p:nvPr>
        </p:nvSpPr>
        <p:spPr>
          <a:xfrm>
            <a:off x="431800" y="1168276"/>
            <a:ext cx="11328400" cy="4869543"/>
          </a:xfrm>
        </p:spPr>
        <p:txBody>
          <a:bodyPr>
            <a:noAutofit/>
          </a:bodyPr>
          <a:lstStyle/>
          <a:p>
            <a:r>
              <a:rPr lang="en-US" sz="2200" b="1" dirty="0"/>
              <a:t>Total participants: </a:t>
            </a:r>
            <a:r>
              <a:rPr lang="en-US" sz="2200" b="1" dirty="0">
                <a:solidFill>
                  <a:schemeClr val="accent1"/>
                </a:solidFill>
              </a:rPr>
              <a:t>48</a:t>
            </a:r>
          </a:p>
          <a:p>
            <a:pPr lvl="1"/>
            <a:r>
              <a:rPr lang="en-US" sz="2200" dirty="0"/>
              <a:t>Participating economies (</a:t>
            </a:r>
            <a:r>
              <a:rPr lang="en-US" sz="2200" b="1" dirty="0">
                <a:solidFill>
                  <a:schemeClr val="accent1"/>
                </a:solidFill>
              </a:rPr>
              <a:t>12</a:t>
            </a:r>
            <a:r>
              <a:rPr lang="en-US" sz="2200" dirty="0"/>
              <a:t>): Canada; China; Chinese Taipei; Hong Kong, China; Japan; Korea; Malaysia; Mexico; Russia; Thailand; The Philippines; Viet Nam</a:t>
            </a:r>
          </a:p>
          <a:p>
            <a:pPr lvl="1"/>
            <a:r>
              <a:rPr lang="en-US" sz="2200" dirty="0"/>
              <a:t>Participating APEC fora and expert groups (</a:t>
            </a:r>
            <a:r>
              <a:rPr lang="en-US" sz="2200" b="1" dirty="0">
                <a:solidFill>
                  <a:schemeClr val="accent1"/>
                </a:solidFill>
              </a:rPr>
              <a:t>5</a:t>
            </a:r>
            <a:r>
              <a:rPr lang="en-US" sz="2200" dirty="0"/>
              <a:t>): APEC Secretariat, EWG Lead Shepherd, EGEEC, EGNRET, APERC</a:t>
            </a:r>
          </a:p>
          <a:p>
            <a:pPr marL="457200" lvl="1" indent="0">
              <a:buNone/>
            </a:pPr>
            <a:endParaRPr lang="en-US" sz="2200" dirty="0"/>
          </a:p>
          <a:p>
            <a:r>
              <a:rPr lang="en-US" sz="2200" b="1" dirty="0"/>
              <a:t>Invited Speakers: </a:t>
            </a:r>
            <a:r>
              <a:rPr lang="en-US" sz="2200" b="1" dirty="0">
                <a:solidFill>
                  <a:schemeClr val="accent1"/>
                </a:solidFill>
              </a:rPr>
              <a:t>5</a:t>
            </a:r>
          </a:p>
          <a:p>
            <a:pPr lvl="1"/>
            <a:r>
              <a:rPr lang="en-US" sz="2200" dirty="0"/>
              <a:t>CLASP, IEA, UNEP, etc.</a:t>
            </a:r>
          </a:p>
          <a:p>
            <a:pPr marL="457200" lvl="1" indent="0">
              <a:buNone/>
            </a:pPr>
            <a:endParaRPr lang="en-US" sz="2200" dirty="0"/>
          </a:p>
          <a:p>
            <a:r>
              <a:rPr lang="en-US" sz="2200" b="1" dirty="0"/>
              <a:t>Workshop consultants: </a:t>
            </a:r>
            <a:r>
              <a:rPr lang="en-US" sz="2200" b="1" dirty="0">
                <a:solidFill>
                  <a:schemeClr val="accent1"/>
                </a:solidFill>
              </a:rPr>
              <a:t>2</a:t>
            </a:r>
          </a:p>
          <a:p>
            <a:pPr lvl="1"/>
            <a:r>
              <a:rPr lang="en-US" sz="2200" dirty="0"/>
              <a:t>RIBOS</a:t>
            </a:r>
          </a:p>
          <a:p>
            <a:pPr lvl="1"/>
            <a:endParaRPr lang="en-US" sz="2200" dirty="0"/>
          </a:p>
          <a:p>
            <a:pPr marL="457200" lvl="1" indent="0">
              <a:buNone/>
            </a:pPr>
            <a:endParaRPr lang="en-US" sz="2200" dirty="0"/>
          </a:p>
        </p:txBody>
      </p:sp>
      <p:sp>
        <p:nvSpPr>
          <p:cNvPr id="4" name="Slide Number Placeholder 3">
            <a:extLst>
              <a:ext uri="{FF2B5EF4-FFF2-40B4-BE49-F238E27FC236}">
                <a16:creationId xmlns:a16="http://schemas.microsoft.com/office/drawing/2014/main" id="{F4D9B5DB-02C5-FA3A-F504-514E30050F29}"/>
              </a:ext>
            </a:extLst>
          </p:cNvPr>
          <p:cNvSpPr>
            <a:spLocks noGrp="1"/>
          </p:cNvSpPr>
          <p:nvPr>
            <p:ph type="sldNum" sz="quarter" idx="12"/>
          </p:nvPr>
        </p:nvSpPr>
        <p:spPr/>
        <p:txBody>
          <a:bodyPr/>
          <a:lstStyle/>
          <a:p>
            <a:fld id="{69F6399B-E970-48CA-821C-EAB94E252A21}" type="slidenum">
              <a:rPr lang="en-AU" smtClean="0"/>
              <a:t>9</a:t>
            </a:fld>
            <a:endParaRPr lang="en-AU"/>
          </a:p>
        </p:txBody>
      </p:sp>
    </p:spTree>
    <p:extLst>
      <p:ext uri="{BB962C8B-B14F-4D97-AF65-F5344CB8AC3E}">
        <p14:creationId xmlns:p14="http://schemas.microsoft.com/office/powerpoint/2010/main" val="260687534"/>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7D09536C8D4FE4E81EAF30ADAB71200" ma:contentTypeVersion="10" ma:contentTypeDescription="Create a new document." ma:contentTypeScope="" ma:versionID="13ef7831e26d4a71c881399ac5feba20">
  <xsd:schema xmlns:xsd="http://www.w3.org/2001/XMLSchema" xmlns:xs="http://www.w3.org/2001/XMLSchema" xmlns:p="http://schemas.microsoft.com/office/2006/metadata/properties" xmlns:ns2="7ba5aa9c-0a1a-4904-ae1f-f142b029cf68" xmlns:ns3="882bba3f-3769-48be-917f-e90df8309ed1" targetNamespace="http://schemas.microsoft.com/office/2006/metadata/properties" ma:root="true" ma:fieldsID="4a48525b5066d36549716f19f7aa3515" ns2:_="" ns3:_="">
    <xsd:import namespace="7ba5aa9c-0a1a-4904-ae1f-f142b029cf68"/>
    <xsd:import namespace="882bba3f-3769-48be-917f-e90df8309ed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a5aa9c-0a1a-4904-ae1f-f142b029cf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DateTaken" ma:index="17"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82bba3f-3769-48be-917f-e90df8309ed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38E5C73-B2F4-4C5C-8CFB-690FF62FE1AF}">
  <ds:schemaRefs>
    <ds:schemaRef ds:uri="http://schemas.microsoft.com/sharepoint/v3/contenttype/forms"/>
  </ds:schemaRefs>
</ds:datastoreItem>
</file>

<file path=customXml/itemProps2.xml><?xml version="1.0" encoding="utf-8"?>
<ds:datastoreItem xmlns:ds="http://schemas.openxmlformats.org/officeDocument/2006/customXml" ds:itemID="{5B1999CD-8A29-4DE4-8E0D-6E027BF47F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a5aa9c-0a1a-4904-ae1f-f142b029cf68"/>
    <ds:schemaRef ds:uri="882bba3f-3769-48be-917f-e90df8309e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4A2398-1869-41F2-B5A5-2F35AD0AAAF0}">
  <ds:schemaRefs>
    <ds:schemaRef ds:uri="7ba5aa9c-0a1a-4904-ae1f-f142b029cf68"/>
    <ds:schemaRef ds:uri="882bba3f-3769-48be-917f-e90df8309ed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6363</TotalTime>
  <Words>1233</Words>
  <Application>Microsoft Office PowerPoint</Application>
  <PresentationFormat>Widescreen</PresentationFormat>
  <Paragraphs>165</Paragraphs>
  <Slides>13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SimSun</vt:lpstr>
      <vt:lpstr>Arial</vt:lpstr>
      <vt:lpstr>Calibri</vt:lpstr>
      <vt:lpstr>Segoe UI</vt:lpstr>
      <vt:lpstr>Segoe UI Light</vt:lpstr>
      <vt:lpstr>Segoe UI Semibold</vt:lpstr>
      <vt:lpstr>Wingdings</vt:lpstr>
      <vt:lpstr>2_Office Theme</vt:lpstr>
      <vt:lpstr>APERC Update at EGEEC65 </vt:lpstr>
      <vt:lpstr>Outline</vt:lpstr>
      <vt:lpstr>Capacity Building Workshop for Energy Efficiency and Conservation Policy</vt:lpstr>
      <vt:lpstr>PowerPoint Presentation</vt:lpstr>
      <vt:lpstr>Phase 1: Workshop - “Members’ Journey with MEPS”</vt:lpstr>
      <vt:lpstr>Phase 1: Workshop Agenda</vt:lpstr>
      <vt:lpstr>PowerPoint Presentation</vt:lpstr>
      <vt:lpstr>Phase 1: Workshop Highlights – MEPS Implementation</vt:lpstr>
      <vt:lpstr>Phase 1: Workshop Participants</vt:lpstr>
      <vt:lpstr>PowerPoint Presentation</vt:lpstr>
      <vt:lpstr>Phase 2: Workshop -  Smart Policy, Smarter Buildings: Advancing Energy Efficiency in APEC’s Buildings Sector</vt:lpstr>
      <vt:lpstr>Phase 2: Updates</vt:lpstr>
      <vt:lpstr>Thank you for your kind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Asmayati Bt Ab Manan</dc:creator>
  <cp:lastModifiedBy>Yasmin FOULADI</cp:lastModifiedBy>
  <cp:revision>35</cp:revision>
  <cp:lastPrinted>2024-06-13T08:56:57Z</cp:lastPrinted>
  <dcterms:created xsi:type="dcterms:W3CDTF">2022-09-22T01:55:46Z</dcterms:created>
  <dcterms:modified xsi:type="dcterms:W3CDTF">2025-11-18T13:18:33Z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0x01010027D09536C8D4FE4E81EAF30ADAB71200</vt:lpwstr>
  </property>
  <property fmtid="{D5CDD505-2E9C-101B-9397-08002B2CF9AE}" pid="3" name="MediaServiceImageTags">
    <vt:lpwstr/>
  </property>
</Properties>
</file>