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256" r:id="rId3"/>
    <p:sldId id="366" r:id="rId5"/>
    <p:sldId id="367" r:id="rId6"/>
    <p:sldId id="368" r:id="rId7"/>
    <p:sldId id="369" r:id="rId8"/>
    <p:sldId id="373" r:id="rId9"/>
    <p:sldId id="377" r:id="rId10"/>
    <p:sldId id="378" r:id="rId11"/>
    <p:sldId id="375" r:id="rId12"/>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F"/>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75273" autoAdjust="0"/>
  </p:normalViewPr>
  <p:slideViewPr>
    <p:cSldViewPr snapToGrid="0">
      <p:cViewPr varScale="1">
        <p:scale>
          <a:sx n="79" d="100"/>
          <a:sy n="79" d="100"/>
        </p:scale>
        <p:origin x="1932" y="96"/>
      </p:cViewPr>
      <p:guideLst/>
    </p:cSldViewPr>
  </p:slideViewPr>
  <p:notesTextViewPr>
    <p:cViewPr>
      <p:scale>
        <a:sx n="150" d="100"/>
        <a:sy n="150" d="100"/>
      </p:scale>
      <p:origin x="0" y="0"/>
    </p:cViewPr>
  </p:notesTextViewPr>
  <p:sorterViewPr>
    <p:cViewPr>
      <p:scale>
        <a:sx n="170" d="100"/>
        <a:sy n="170" d="100"/>
      </p:scale>
      <p:origin x="0" y="0"/>
    </p:cViewPr>
  </p:sorterViewPr>
  <p:notesViewPr>
    <p:cSldViewPr snapToGrid="0">
      <p:cViewPr varScale="1">
        <p:scale>
          <a:sx n="45" d="100"/>
          <a:sy n="45" d="100"/>
        </p:scale>
        <p:origin x="1440"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2C347E-903D-48FF-9CFF-9D00CC32028C}" type="datetimeFigureOut">
              <a:rPr lang="en-US" smtClean="0"/>
            </a:fld>
            <a:endParaRPr 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46C2DA-BB5E-469B-9E5F-222A4BE284C2}"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2FA02-1211-49A7-B7F3-01962D2A3A52}" type="datetimeFigureOut">
              <a:rPr lang="zh-HK" altLang="en-US" smtClean="0"/>
            </a:fld>
            <a:endParaRPr lang="zh-HK"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C638A-CA38-4A51-8AF1-23BD1ACBE452}" type="slidenum">
              <a:rPr lang="zh-HK" altLang="en-US" smtClean="0"/>
            </a:fld>
            <a:endParaRPr lang="zh-HK"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CN" dirty="0"/>
              <a:t>Good afternoon, colleagues.</a:t>
            </a:r>
            <a:endParaRPr lang="en-US" altLang="zh-CN" dirty="0"/>
          </a:p>
          <a:p>
            <a:r>
              <a:rPr lang="en-US" altLang="zh-CN" dirty="0"/>
              <a:t> In this session on governance issues, I will update you on our internal governance, information sharing platforms, and future meeting arrangements.</a:t>
            </a:r>
            <a:endParaRPr lang="en-US" altLang="zh-CN" dirty="0"/>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fld>
            <a:endParaRPr lang="zh-HK"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endParaRPr lang="en-US" altLang="zh-HK" dirty="0">
              <a:solidFill>
                <a:schemeClr val="tx1"/>
              </a:solidFill>
            </a:endParaRPr>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fld>
            <a:endParaRPr lang="zh-HK"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indent="0" algn="l" fontAlgn="auto">
              <a:buFont typeface="Arial" panose="020B0604020202020204" pitchFamily="34" charset="0"/>
              <a:buChar char="•"/>
            </a:pPr>
            <a:r>
              <a:rPr lang="en-US" altLang="zh-CN" dirty="0">
                <a:solidFill>
                  <a:schemeClr val="tx1"/>
                </a:solidFill>
              </a:rPr>
              <a:t>First, regarding the EGEEC Contact List.</a:t>
            </a:r>
            <a:endParaRPr lang="en-US" altLang="zh-CN" dirty="0">
              <a:solidFill>
                <a:schemeClr val="tx1"/>
              </a:solidFill>
            </a:endParaRPr>
          </a:p>
          <a:p>
            <a:pPr indent="0" algn="l" fontAlgn="auto">
              <a:buFont typeface="Arial" panose="020B0604020202020204" pitchFamily="34" charset="0"/>
              <a:buChar char="•"/>
            </a:pPr>
            <a:r>
              <a:rPr lang="en-US" altLang="zh-CN" dirty="0">
                <a:solidFill>
                  <a:schemeClr val="tx1"/>
                </a:solidFill>
              </a:rPr>
              <a:t>We strongly encourage members to regularly review and update this list. More importantly, we encourage you to nominate more experts from your economies to join the EGEEC family.</a:t>
            </a:r>
            <a:endParaRPr lang="en-US" altLang="zh-CN" dirty="0">
              <a:solidFill>
                <a:schemeClr val="tx1"/>
              </a:solidFill>
            </a:endParaRPr>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fld>
            <a:endParaRPr lang="zh-HK"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81000" indent="-381000" algn="just"/>
            <a:r>
              <a:rPr lang="en-US" altLang="zh-CN" dirty="0">
                <a:solidFill>
                  <a:schemeClr val="tx1"/>
                </a:solidFill>
              </a:rPr>
              <a:t>Second, regarding the operation of the EGEEC official website.</a:t>
            </a:r>
            <a:endParaRPr lang="en-US" altLang="zh-CN" dirty="0">
              <a:solidFill>
                <a:schemeClr val="tx1"/>
              </a:solidFill>
            </a:endParaRPr>
          </a:p>
          <a:p>
            <a:pPr marL="381000" indent="-381000" algn="just"/>
            <a:r>
              <a:rPr lang="en-US" altLang="zh-CN" dirty="0">
                <a:solidFill>
                  <a:schemeClr val="tx1"/>
                </a:solidFill>
              </a:rPr>
              <a:t>Currently, all meeting documents and the summary of EGEEC 64 held in Hong Kong, China, have been uploaded to the website for your reference</a:t>
            </a:r>
            <a:endParaRPr lang="en-US" altLang="zh-CN" dirty="0">
              <a:solidFill>
                <a:schemeClr val="tx1"/>
              </a:solidFill>
            </a:endParaRPr>
          </a:p>
          <a:p>
            <a:pPr marL="381000" indent="-381000" algn="just"/>
            <a:r>
              <a:rPr lang="en-US" altLang="zh-CN" dirty="0">
                <a:solidFill>
                  <a:schemeClr val="tx1"/>
                </a:solidFill>
              </a:rPr>
              <a:t>To enrich our knowledge base, the Secretariat encourages members to send meeting documents to us for uploading. Additionally, if you have any valuable industry information, policy updates, or technical reports, you are encouraged to propose this information to be shared on the website.</a:t>
            </a:r>
            <a:endParaRPr lang="en-US" altLang="zh-CN" dirty="0">
              <a:solidFill>
                <a:schemeClr val="tx1"/>
              </a:solidFill>
            </a:endParaRPr>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fld>
            <a:endParaRPr lang="zh-HK"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The third important item is the review of the EGEEC Terms of Reference (ToR).</a:t>
            </a:r>
            <a:endParaRPr lang="en-US" altLang="zh-CN" dirty="0"/>
          </a:p>
          <a:p>
            <a:r>
              <a:rPr lang="en-US" altLang="zh-CN" dirty="0"/>
              <a:t>As you know, the current ToR was endorsed in November 2021 and has a four-year term starting from 1 January 2022 to 31 December 2025.</a:t>
            </a:r>
            <a:endParaRPr lang="en-US" altLang="zh-CN" dirty="0"/>
          </a:p>
          <a:p>
            <a:endParaRPr lang="en-US" altLang="zh-CN" dirty="0"/>
          </a:p>
          <a:p>
            <a:r>
              <a:rPr lang="en-US" altLang="zh-CN" dirty="0"/>
              <a:t>the draft EGEEC ToR for the new term—2026 to 2029 has now been submitted to the EWG members for their final endorsement. This will provide a solid institutional foundation for our work over the next four years.</a:t>
            </a:r>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CN" dirty="0">
                <a:solidFill>
                  <a:schemeClr val="tx1"/>
                </a:solidFill>
              </a:rPr>
              <a:t>Finally, let's look at our meeting schedule. </a:t>
            </a:r>
            <a:endParaRPr lang="en-US" altLang="zh-CN" dirty="0">
              <a:solidFill>
                <a:schemeClr val="tx1"/>
              </a:solidFill>
            </a:endParaRPr>
          </a:p>
          <a:p>
            <a:pPr marL="171450" indent="-171450">
              <a:buFont typeface="Arial" panose="020B0604020202020204" pitchFamily="34" charset="0"/>
              <a:buChar char="•"/>
            </a:pPr>
            <a:r>
              <a:rPr lang="en-US" altLang="zh-CN" dirty="0">
                <a:solidFill>
                  <a:schemeClr val="tx1"/>
                </a:solidFill>
              </a:rPr>
              <a:t>Looking back, from 2017 to the present, we have maintained a close frequency of cooperation. We have successfully held meetings in locations including Korea, Russia, the USA, Thailand, the Philippines, China, and Hong Kong, China .</a:t>
            </a:r>
            <a:endParaRPr lang="en-US" altLang="zh-CN" dirty="0">
              <a:solidFill>
                <a:schemeClr val="tx1"/>
              </a:solidFill>
            </a:endParaRPr>
          </a:p>
          <a:p>
            <a:pPr marL="171450" indent="-171450">
              <a:buFont typeface="Arial" panose="020B0604020202020204" pitchFamily="34" charset="0"/>
              <a:buChar char="•"/>
            </a:pPr>
            <a:r>
              <a:rPr lang="en-US" altLang="zh-CN" dirty="0">
                <a:solidFill>
                  <a:schemeClr val="tx1"/>
                </a:solidFill>
              </a:rPr>
              <a:t>Looking ahead, our schedule is clear: In 2026, we have two major meetings planned:</a:t>
            </a:r>
            <a:endParaRPr lang="en-US" altLang="zh-CN" dirty="0">
              <a:solidFill>
                <a:schemeClr val="tx1"/>
              </a:solidFill>
            </a:endParaRPr>
          </a:p>
          <a:p>
            <a:pPr marL="171450" indent="-171450">
              <a:buFont typeface="Arial" panose="020B0604020202020204" pitchFamily="34" charset="0"/>
              <a:buChar char="•"/>
            </a:pPr>
            <a:r>
              <a:rPr lang="en-US" altLang="zh-CN" dirty="0">
                <a:solidFill>
                  <a:schemeClr val="tx1"/>
                </a:solidFill>
              </a:rPr>
              <a:t>EGEEC 66 will be hosted by Thailand.</a:t>
            </a:r>
            <a:endParaRPr lang="en-US" altLang="zh-CN" dirty="0">
              <a:solidFill>
                <a:schemeClr val="tx1"/>
              </a:solidFill>
            </a:endParaRPr>
          </a:p>
          <a:p>
            <a:pPr marL="171450" indent="-171450">
              <a:buFont typeface="Arial" panose="020B0604020202020204" pitchFamily="34" charset="0"/>
              <a:buChar char="•"/>
            </a:pPr>
            <a:r>
              <a:rPr lang="en-US" altLang="zh-CN" dirty="0">
                <a:solidFill>
                  <a:schemeClr val="tx1"/>
                </a:solidFill>
              </a:rPr>
              <a:t>EGEEC 67 will be hosted by China.</a:t>
            </a:r>
            <a:endParaRPr lang="en-US" altLang="zh-CN" dirty="0">
              <a:solidFill>
                <a:schemeClr val="tx1"/>
              </a:solidFill>
            </a:endParaRPr>
          </a:p>
          <a:p>
            <a:pPr marL="171450" indent="-171450">
              <a:buFont typeface="Arial" panose="020B0604020202020204" pitchFamily="34" charset="0"/>
              <a:buChar char="•"/>
            </a:pPr>
            <a:endParaRPr lang="en-US" altLang="zh-CN" dirty="0">
              <a:solidFill>
                <a:schemeClr val="tx1"/>
              </a:solidFill>
            </a:endParaRPr>
          </a:p>
          <a:p>
            <a:pPr marL="171450" indent="-171450">
              <a:buFont typeface="Arial" panose="020B0604020202020204" pitchFamily="34" charset="0"/>
              <a:buChar char="•"/>
            </a:pPr>
            <a:endParaRPr lang="en-US" altLang="zh-CN" dirty="0">
              <a:solidFill>
                <a:schemeClr val="tx1"/>
              </a:solidFill>
            </a:endParaRPr>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fld>
            <a:endParaRPr lang="zh-HK"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CN" dirty="0">
                <a:sym typeface="+mn-ea"/>
              </a:rPr>
              <a:t>For 2027, we are currently inviting member economies to host the meetings. If your economy is interested in hosting an EGEEC meeting in 2027, please contact the Secretariat. We will follow up with the host economy on arrangements and circulate the details to all members soon.</a:t>
            </a:r>
            <a:endParaRPr lang="en-US" altLang="zh-HK" dirty="0">
              <a:solidFill>
                <a:schemeClr val="tx1"/>
              </a:solidFill>
            </a:endParaRPr>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fld>
            <a:endParaRPr lang="zh-HK"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endParaRPr lang="en-US" altLang="zh-HK" dirty="0">
              <a:solidFill>
                <a:schemeClr val="tx1"/>
              </a:solidFill>
            </a:endParaRPr>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fld>
            <a:endParaRPr lang="zh-HK"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CN" dirty="0"/>
              <a:t>Colleagues, the smooth operation of EGEEC relies on the support and contribution of every member. Let us continue to work together to advance energy efficiency in the Asia-Pacific region.</a:t>
            </a:r>
            <a:endParaRPr lang="en-US" altLang="zh-CN" dirty="0"/>
          </a:p>
          <a:p>
            <a:endParaRPr lang="en-US" altLang="zh-CN" dirty="0"/>
          </a:p>
          <a:p>
            <a:r>
              <a:rPr lang="en-US" altLang="zh-CN" dirty="0"/>
              <a:t>Thank you!</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a:p>
        </p:txBody>
      </p:sp>
      <p:sp>
        <p:nvSpPr>
          <p:cNvPr id="4" name="日期版面配置區 3"/>
          <p:cNvSpPr>
            <a:spLocks noGrp="1"/>
          </p:cNvSpPr>
          <p:nvPr>
            <p:ph type="dt" sz="half" idx="10"/>
          </p:nvPr>
        </p:nvSpPr>
        <p:spPr/>
        <p:txBody>
          <a:bodyPr/>
          <a:lstStyle/>
          <a:p>
            <a:fld id="{36D935E9-D77A-4B53-B858-0F80BA8127CE}" type="datetimeFigureOut">
              <a:rPr lang="en-US" smtClean="0"/>
            </a:fld>
            <a:endParaRPr lang="en-US"/>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a:xfrm>
            <a:off x="8815699" y="5798114"/>
            <a:ext cx="2743200" cy="365125"/>
          </a:xfrm>
        </p:spPr>
        <p:txBody>
          <a:bodyPr/>
          <a:lstStyle/>
          <a:p>
            <a:fld id="{21BC7C48-4AFF-4B5F-926F-189777B877C2}"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dirty="0"/>
              <a:t>按一下以編輯母片文字樣式</a:t>
            </a:r>
            <a:endParaRPr lang="zh-TW" altLang="en-US" dirty="0"/>
          </a:p>
          <a:p>
            <a:pPr lvl="1"/>
            <a:r>
              <a:rPr lang="zh-TW" altLang="en-US" dirty="0"/>
              <a:t>第二層</a:t>
            </a:r>
            <a:endParaRPr lang="zh-TW" altLang="en-US" dirty="0"/>
          </a:p>
          <a:p>
            <a:pPr lvl="2"/>
            <a:r>
              <a:rPr lang="zh-TW" altLang="en-US" dirty="0"/>
              <a:t>第三層</a:t>
            </a:r>
            <a:endParaRPr lang="zh-TW" altLang="en-US" dirty="0"/>
          </a:p>
          <a:p>
            <a:pPr lvl="3"/>
            <a:r>
              <a:rPr lang="zh-TW" altLang="en-US" dirty="0"/>
              <a:t>第四層</a:t>
            </a:r>
            <a:endParaRPr lang="zh-TW" altLang="en-US" dirty="0"/>
          </a:p>
          <a:p>
            <a:pPr lvl="4"/>
            <a:r>
              <a:rPr lang="zh-TW" altLang="en-US" dirty="0"/>
              <a:t>第五層</a:t>
            </a:r>
            <a:endParaRPr lang="en-US" dirty="0"/>
          </a:p>
        </p:txBody>
      </p:sp>
      <p:sp>
        <p:nvSpPr>
          <p:cNvPr id="4" name="日期版面配置區 3"/>
          <p:cNvSpPr>
            <a:spLocks noGrp="1"/>
          </p:cNvSpPr>
          <p:nvPr>
            <p:ph type="dt" sz="half" idx="10"/>
          </p:nvPr>
        </p:nvSpPr>
        <p:spPr/>
        <p:txBody>
          <a:bodyPr/>
          <a:lstStyle/>
          <a:p>
            <a:fld id="{36D935E9-D77A-4B53-B858-0F80BA8127CE}" type="datetimeFigureOut">
              <a:rPr lang="en-US" smtClean="0"/>
            </a:fld>
            <a:endParaRPr lang="en-US"/>
          </a:p>
        </p:txBody>
      </p:sp>
      <p:sp>
        <p:nvSpPr>
          <p:cNvPr id="5" name="頁尾版面配置區 4"/>
          <p:cNvSpPr>
            <a:spLocks noGrp="1"/>
          </p:cNvSpPr>
          <p:nvPr>
            <p:ph type="ftr" sz="quarter" idx="11"/>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jpeg"/><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935E9-D77A-4B53-B858-0F80BA8127CE}" type="datetimeFigureOut">
              <a:rPr lang="en-US" smtClean="0"/>
            </a:fld>
            <a:endParaRPr 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投影片編號版面配置區 5"/>
          <p:cNvSpPr>
            <a:spLocks noGrp="1"/>
          </p:cNvSpPr>
          <p:nvPr>
            <p:ph type="sldNum" sz="quarter" idx="4"/>
          </p:nvPr>
        </p:nvSpPr>
        <p:spPr>
          <a:xfrm>
            <a:off x="8815699" y="63505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C7C48-4AFF-4B5F-926F-189777B877C2}" type="slidenum">
              <a:rPr lang="en-US" smtClean="0"/>
            </a:fld>
            <a:endParaRPr lang="en-US"/>
          </a:p>
        </p:txBody>
      </p:sp>
      <p:sp>
        <p:nvSpPr>
          <p:cNvPr id="9" name="投影片編號版面配置區 3"/>
          <p:cNvSpPr txBox="1"/>
          <p:nvPr userDrawn="1"/>
        </p:nvSpPr>
        <p:spPr>
          <a:xfrm>
            <a:off x="5848708" y="6367816"/>
            <a:ext cx="458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BC7C48-4AFF-4B5F-926F-189777B877C2}" type="slidenum">
              <a:rPr lang="en-US" smtClean="0">
                <a:solidFill>
                  <a:schemeClr val="bg1">
                    <a:lumMod val="50000"/>
                  </a:schemeClr>
                </a:solidFill>
              </a:rPr>
            </a:fld>
            <a:endParaRPr lang="en-US" dirty="0">
              <a:solidFill>
                <a:schemeClr val="bg1">
                  <a:lumMod val="50000"/>
                </a:schemeClr>
              </a:solidFill>
            </a:endParaRPr>
          </a:p>
        </p:txBody>
      </p:sp>
      <p:sp>
        <p:nvSpPr>
          <p:cNvPr id="7" name="矩形 6"/>
          <p:cNvSpPr/>
          <p:nvPr userDrawn="1"/>
        </p:nvSpPr>
        <p:spPr>
          <a:xfrm>
            <a:off x="5667555" y="77638"/>
            <a:ext cx="4175185" cy="6033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10" name="圖片 5"/>
          <p:cNvPicPr>
            <a:picLocks noChangeAspect="1"/>
          </p:cNvPicPr>
          <p:nvPr userDrawn="1"/>
        </p:nvPicPr>
        <p:blipFill rotWithShape="1">
          <a:blip r:embed="rId5" cstate="screen"/>
          <a:srcRect/>
          <a:stretch>
            <a:fillRect/>
          </a:stretch>
        </p:blipFill>
        <p:spPr>
          <a:xfrm>
            <a:off x="8412969" y="18940"/>
            <a:ext cx="1334383" cy="6751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hyperlink" Target="https://www.apec.org/egeec/terms-of-referenc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26852" y="1027473"/>
            <a:ext cx="9144000" cy="2004885"/>
          </a:xfrm>
        </p:spPr>
        <p:txBody>
          <a:bodyPr>
            <a:normAutofit/>
          </a:bodyPr>
          <a:lstStyle/>
          <a:p>
            <a:pPr algn="l"/>
            <a:r>
              <a:rPr lang="en-US" sz="4400" b="1" dirty="0">
                <a:solidFill>
                  <a:schemeClr val="bg1"/>
                </a:solidFill>
                <a:latin typeface="Arial" panose="020B0604020202020204" pitchFamily="34" charset="0"/>
                <a:ea typeface="+mn-ea"/>
                <a:cs typeface="Arial" panose="020B0604020202020204" pitchFamily="34" charset="0"/>
              </a:rPr>
              <a:t>EGEEC Governance Issue</a:t>
            </a:r>
            <a:br>
              <a:rPr lang="en-US" sz="4000" b="1" dirty="0">
                <a:solidFill>
                  <a:schemeClr val="bg1"/>
                </a:solidFill>
                <a:latin typeface="Arial" panose="020B0604020202020204" pitchFamily="34" charset="0"/>
                <a:cs typeface="Arial" panose="020B0604020202020204" pitchFamily="34" charset="0"/>
              </a:rPr>
            </a:br>
            <a:endParaRPr lang="en-US" sz="4000" b="1" dirty="0">
              <a:solidFill>
                <a:schemeClr val="bg1"/>
              </a:solidFill>
              <a:latin typeface="Arial" panose="020B0604020202020204" pitchFamily="34" charset="0"/>
              <a:cs typeface="Arial" panose="020B0604020202020204" pitchFamily="34" charset="0"/>
            </a:endParaRPr>
          </a:p>
        </p:txBody>
      </p:sp>
      <p:sp>
        <p:nvSpPr>
          <p:cNvPr id="3" name="副標題 2"/>
          <p:cNvSpPr>
            <a:spLocks noGrp="1"/>
          </p:cNvSpPr>
          <p:nvPr>
            <p:ph type="subTitle" idx="1"/>
          </p:nvPr>
        </p:nvSpPr>
        <p:spPr>
          <a:xfrm>
            <a:off x="626852" y="3153580"/>
            <a:ext cx="11565148" cy="1655762"/>
          </a:xfrm>
        </p:spPr>
        <p:txBody>
          <a:bodyPr>
            <a:normAutofit/>
          </a:bodyPr>
          <a:lstStyle/>
          <a:p>
            <a:pPr algn="l">
              <a:lnSpc>
                <a:spcPct val="100000"/>
              </a:lnSpc>
            </a:pPr>
            <a:r>
              <a:rPr lang="en-US" b="1" dirty="0">
                <a:solidFill>
                  <a:schemeClr val="bg1"/>
                </a:solidFill>
                <a:latin typeface="Arial" panose="020B0604020202020204" pitchFamily="34" charset="0"/>
                <a:cs typeface="Arial" panose="020B0604020202020204" pitchFamily="34" charset="0"/>
              </a:rPr>
              <a:t>The 65th Meeting of APEC Expert Group on Energy Efficiency &amp; Conservation (EGEEC 65)</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solidFill>
                  <a:schemeClr val="bg1"/>
                </a:solidFill>
                <a:latin typeface="Arial" panose="020B0604020202020204" pitchFamily="34" charset="0"/>
                <a:cs typeface="Arial" panose="020B0604020202020204" pitchFamily="34" charset="0"/>
              </a:rPr>
              <a:t>Contents</a:t>
            </a:r>
            <a:endParaRPr lang="en-US" altLang="zh-TW" sz="3200" b="1" dirty="0">
              <a:solidFill>
                <a:schemeClr val="bg1"/>
              </a:solidFill>
              <a:latin typeface="Arial" panose="020B0604020202020204" pitchFamily="34" charset="0"/>
              <a:cs typeface="Arial" panose="020B0604020202020204" pitchFamily="34" charset="0"/>
            </a:endParaRPr>
          </a:p>
        </p:txBody>
      </p:sp>
      <p:sp>
        <p:nvSpPr>
          <p:cNvPr id="3" name="內容版面配置區 2"/>
          <p:cNvSpPr>
            <a:spLocks noGrp="1"/>
          </p:cNvSpPr>
          <p:nvPr>
            <p:ph idx="1"/>
          </p:nvPr>
        </p:nvSpPr>
        <p:spPr>
          <a:xfrm>
            <a:off x="838200" y="1346479"/>
            <a:ext cx="10893552" cy="4444721"/>
          </a:xfrm>
        </p:spPr>
        <p:txBody>
          <a:bodyPr>
            <a:normAutofit lnSpcReduction="10000"/>
          </a:bodyPr>
          <a:lstStyle/>
          <a:p>
            <a:pPr marL="381000" indent="-381000" algn="just"/>
            <a:endParaRPr lang="en-US" altLang="zh-CN" sz="1300" dirty="0">
              <a:solidFill>
                <a:schemeClr val="bg1"/>
              </a:solidFill>
              <a:latin typeface="Arial" panose="020B0604020202020204" pitchFamily="34" charset="0"/>
              <a:cs typeface="Arial" panose="020B0604020202020204" pitchFamily="34" charset="0"/>
            </a:endParaRPr>
          </a:p>
          <a:p>
            <a:pPr marL="381000" indent="-381000" algn="just"/>
            <a:r>
              <a:rPr lang="en-US" altLang="zh-CN" sz="2200" dirty="0">
                <a:solidFill>
                  <a:schemeClr val="bg1"/>
                </a:solidFill>
                <a:latin typeface="Arial" panose="020B0604020202020204" pitchFamily="34" charset="0"/>
                <a:cs typeface="Arial" panose="020B0604020202020204" pitchFamily="34" charset="0"/>
              </a:rPr>
              <a:t>EGEEC Contact List</a:t>
            </a:r>
            <a:endParaRPr lang="en-US" altLang="zh-CN" sz="2200" dirty="0">
              <a:solidFill>
                <a:schemeClr val="bg1"/>
              </a:solidFill>
              <a:latin typeface="Arial" panose="020B0604020202020204" pitchFamily="34" charset="0"/>
              <a:cs typeface="Arial" panose="020B0604020202020204" pitchFamily="34" charset="0"/>
            </a:endParaRPr>
          </a:p>
          <a:p>
            <a:pPr marL="381000" indent="-381000" algn="just"/>
            <a:endParaRPr lang="en-US" altLang="zh-CN" sz="1300" dirty="0">
              <a:solidFill>
                <a:schemeClr val="bg1"/>
              </a:solidFill>
              <a:latin typeface="Arial" panose="020B0604020202020204" pitchFamily="34" charset="0"/>
              <a:cs typeface="Arial" panose="020B0604020202020204" pitchFamily="34" charset="0"/>
            </a:endParaRPr>
          </a:p>
          <a:p>
            <a:pPr marL="381000" indent="-381000" algn="just"/>
            <a:r>
              <a:rPr lang="en-US" altLang="zh-CN" sz="2200" dirty="0">
                <a:solidFill>
                  <a:schemeClr val="bg1"/>
                </a:solidFill>
                <a:latin typeface="Arial" panose="020B0604020202020204" pitchFamily="34" charset="0"/>
                <a:cs typeface="Arial" panose="020B0604020202020204" pitchFamily="34" charset="0"/>
              </a:rPr>
              <a:t>EGEEC Website</a:t>
            </a:r>
            <a:endParaRPr lang="en-US" altLang="zh-CN" sz="2200" dirty="0">
              <a:solidFill>
                <a:schemeClr val="bg1"/>
              </a:solidFill>
              <a:latin typeface="Arial" panose="020B0604020202020204" pitchFamily="34" charset="0"/>
              <a:cs typeface="Arial" panose="020B0604020202020204" pitchFamily="34" charset="0"/>
            </a:endParaRPr>
          </a:p>
          <a:p>
            <a:pPr marL="381000" indent="-381000" algn="just"/>
            <a:endParaRPr lang="en-US" altLang="zh-CN" sz="2200" dirty="0">
              <a:solidFill>
                <a:schemeClr val="bg1"/>
              </a:solidFill>
              <a:latin typeface="Arial" panose="020B0604020202020204" pitchFamily="34" charset="0"/>
              <a:cs typeface="Arial" panose="020B0604020202020204" pitchFamily="34" charset="0"/>
            </a:endParaRPr>
          </a:p>
          <a:p>
            <a:pPr marL="381000" indent="-381000" algn="just"/>
            <a:r>
              <a:rPr lang="en-US" altLang="zh-CN" sz="2200" dirty="0">
                <a:solidFill>
                  <a:schemeClr val="bg1"/>
                </a:solidFill>
                <a:latin typeface="Arial" panose="020B0604020202020204" pitchFamily="34" charset="0"/>
                <a:cs typeface="Arial" panose="020B0604020202020204" pitchFamily="34" charset="0"/>
              </a:rPr>
              <a:t>Review of EGEEC Terms of Reference</a:t>
            </a:r>
            <a:endParaRPr lang="en-US" altLang="zh-CN" sz="2200" dirty="0">
              <a:solidFill>
                <a:schemeClr val="bg1"/>
              </a:solidFill>
              <a:latin typeface="Arial" panose="020B0604020202020204" pitchFamily="34" charset="0"/>
              <a:cs typeface="Arial" panose="020B0604020202020204" pitchFamily="34" charset="0"/>
            </a:endParaRPr>
          </a:p>
          <a:p>
            <a:pPr marL="381000" indent="-381000" algn="just"/>
            <a:endParaRPr lang="en-US" altLang="zh-CN" sz="2200" dirty="0">
              <a:solidFill>
                <a:schemeClr val="bg1"/>
              </a:solidFill>
              <a:latin typeface="Arial" panose="020B0604020202020204" pitchFamily="34" charset="0"/>
              <a:cs typeface="Arial" panose="020B0604020202020204" pitchFamily="34" charset="0"/>
            </a:endParaRPr>
          </a:p>
          <a:p>
            <a:pPr marL="381000" indent="-381000" algn="just"/>
            <a:r>
              <a:rPr lang="en-US" altLang="zh-CN" sz="2200" dirty="0">
                <a:solidFill>
                  <a:schemeClr val="bg1"/>
                </a:solidFill>
                <a:latin typeface="Arial" panose="020B0604020202020204" pitchFamily="34" charset="0"/>
                <a:cs typeface="Arial" panose="020B0604020202020204" pitchFamily="34" charset="0"/>
              </a:rPr>
              <a:t>Selection of EGEEC Chair and Vice Chair</a:t>
            </a:r>
            <a:endParaRPr lang="en-US" altLang="zh-CN" sz="2200" dirty="0">
              <a:solidFill>
                <a:schemeClr val="bg1"/>
              </a:solidFill>
              <a:latin typeface="Arial" panose="020B0604020202020204" pitchFamily="34" charset="0"/>
              <a:cs typeface="Arial" panose="020B0604020202020204" pitchFamily="34" charset="0"/>
            </a:endParaRPr>
          </a:p>
          <a:p>
            <a:pPr marL="381000" indent="-381000" algn="just"/>
            <a:endParaRPr lang="en-US" altLang="zh-TW" sz="2200" dirty="0">
              <a:solidFill>
                <a:schemeClr val="bg1"/>
              </a:solidFill>
              <a:latin typeface="Arial" panose="020B0604020202020204" pitchFamily="34" charset="0"/>
              <a:cs typeface="Arial" panose="020B0604020202020204" pitchFamily="34" charset="0"/>
            </a:endParaRPr>
          </a:p>
          <a:p>
            <a:pPr marL="381000" indent="-381000" algn="just"/>
            <a:r>
              <a:rPr lang="en-US" altLang="zh-TW" sz="2200" dirty="0">
                <a:solidFill>
                  <a:schemeClr val="bg1"/>
                </a:solidFill>
                <a:latin typeface="Arial" panose="020B0604020202020204" pitchFamily="34" charset="0"/>
                <a:cs typeface="Arial" panose="020B0604020202020204" pitchFamily="34" charset="0"/>
              </a:rPr>
              <a:t>Summary of Past EGEEC Meetings</a:t>
            </a:r>
            <a:endParaRPr lang="en-US" altLang="zh-CN" sz="2200" dirty="0">
              <a:solidFill>
                <a:schemeClr val="bg1"/>
              </a:solidFill>
              <a:latin typeface="Arial" panose="020B0604020202020204" pitchFamily="34" charset="0"/>
              <a:cs typeface="Arial" panose="020B0604020202020204" pitchFamily="34" charset="0"/>
            </a:endParaRPr>
          </a:p>
          <a:p>
            <a:pPr marL="381000" indent="-381000" algn="just"/>
            <a:endParaRPr lang="en-US" altLang="zh-CN" sz="1300" dirty="0">
              <a:solidFill>
                <a:schemeClr val="bg1"/>
              </a:solidFill>
              <a:latin typeface="Arial" panose="020B0604020202020204" pitchFamily="34" charset="0"/>
              <a:cs typeface="Arial" panose="020B0604020202020204" pitchFamily="34" charset="0"/>
            </a:endParaRPr>
          </a:p>
          <a:p>
            <a:pPr marL="381000" indent="-381000" algn="just"/>
            <a:r>
              <a:rPr lang="en-US" altLang="zh-TW" sz="2200" dirty="0">
                <a:solidFill>
                  <a:schemeClr val="bg1"/>
                </a:solidFill>
                <a:latin typeface="Arial" panose="020B0604020202020204" pitchFamily="34" charset="0"/>
                <a:cs typeface="Arial" panose="020B0604020202020204" pitchFamily="34" charset="0"/>
              </a:rPr>
              <a:t>Upcoming EGEEC and EWG Meeting</a:t>
            </a:r>
            <a:endParaRPr lang="en-US" altLang="zh-CN" sz="2200" dirty="0">
              <a:solidFill>
                <a:schemeClr val="bg1"/>
              </a:solidFill>
              <a:latin typeface="Arial" panose="020B0604020202020204" pitchFamily="34" charset="0"/>
              <a:cs typeface="Arial" panose="020B0604020202020204" pitchFamily="34" charset="0"/>
            </a:endParaRPr>
          </a:p>
          <a:p>
            <a:pPr marL="0" indent="0" algn="just">
              <a:buNone/>
            </a:pPr>
            <a:endParaRPr lang="en-US" altLang="zh-CN" sz="22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solidFill>
                  <a:schemeClr val="bg1"/>
                </a:solidFill>
                <a:latin typeface="Arial" panose="020B0604020202020204" pitchFamily="34" charset="0"/>
                <a:cs typeface="Arial" panose="020B0604020202020204" pitchFamily="34" charset="0"/>
              </a:rPr>
              <a:t>EGEEC Contact List</a:t>
            </a:r>
            <a:endParaRPr lang="en-US" altLang="zh-TW" sz="3200" b="1" dirty="0">
              <a:solidFill>
                <a:schemeClr val="bg1"/>
              </a:solidFill>
              <a:latin typeface="Arial" panose="020B0604020202020204" pitchFamily="34" charset="0"/>
              <a:cs typeface="Arial" panose="020B0604020202020204" pitchFamily="34" charset="0"/>
            </a:endParaRPr>
          </a:p>
        </p:txBody>
      </p:sp>
      <p:sp>
        <p:nvSpPr>
          <p:cNvPr id="3" name="內容版面配置區 2"/>
          <p:cNvSpPr>
            <a:spLocks noGrp="1"/>
          </p:cNvSpPr>
          <p:nvPr>
            <p:ph idx="1"/>
          </p:nvPr>
        </p:nvSpPr>
        <p:spPr>
          <a:xfrm>
            <a:off x="1068636" y="1825625"/>
            <a:ext cx="10829580" cy="4111625"/>
          </a:xfrm>
        </p:spPr>
        <p:txBody>
          <a:bodyPr>
            <a:noAutofit/>
          </a:bodyPr>
          <a:lstStyle/>
          <a:p>
            <a:pPr marL="381000" indent="-381000" algn="just"/>
            <a:r>
              <a:rPr lang="en-US" altLang="zh-HK" sz="2000" dirty="0">
                <a:solidFill>
                  <a:schemeClr val="bg1"/>
                </a:solidFill>
                <a:latin typeface="Arial" panose="020B0604020202020204" pitchFamily="34" charset="0"/>
                <a:cs typeface="Arial" panose="020B0604020202020204" pitchFamily="34" charset="0"/>
              </a:rPr>
              <a:t>The EGEEC Contact List was updated and circulated to members on 9 June 2025.</a:t>
            </a:r>
            <a:endParaRPr lang="en-US" altLang="zh-HK" sz="20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200" dirty="0">
              <a:solidFill>
                <a:schemeClr val="bg1"/>
              </a:solidFill>
              <a:latin typeface="Arial" panose="020B0604020202020204" pitchFamily="34" charset="0"/>
              <a:cs typeface="Arial" panose="020B0604020202020204" pitchFamily="34" charset="0"/>
            </a:endParaRPr>
          </a:p>
          <a:p>
            <a:pPr marL="381000" indent="-381000" algn="just"/>
            <a:r>
              <a:rPr lang="en-US" altLang="zh-HK" sz="2000" dirty="0">
                <a:solidFill>
                  <a:schemeClr val="bg1"/>
                </a:solidFill>
                <a:latin typeface="Arial" panose="020B0604020202020204" pitchFamily="34" charset="0"/>
                <a:cs typeface="Arial" panose="020B0604020202020204" pitchFamily="34" charset="0"/>
              </a:rPr>
              <a:t>Members are encouraged to nominate experts from APEC economic members to join the EGEEC.</a:t>
            </a:r>
            <a:endParaRPr lang="en-US" altLang="zh-HK" sz="2000" dirty="0">
              <a:solidFill>
                <a:schemeClr val="bg1"/>
              </a:solidFill>
              <a:latin typeface="Arial" panose="020B0604020202020204" pitchFamily="34" charset="0"/>
              <a:cs typeface="Arial" panose="020B0604020202020204" pitchFamily="34" charset="0"/>
            </a:endParaRPr>
          </a:p>
          <a:p>
            <a:pPr marL="381000" indent="-381000" algn="just"/>
            <a:r>
              <a:rPr lang="en-US" altLang="zh-HK" sz="2000" dirty="0">
                <a:solidFill>
                  <a:schemeClr val="bg1"/>
                </a:solidFill>
                <a:latin typeface="Arial" panose="020B0604020202020204" pitchFamily="34" charset="0"/>
                <a:cs typeface="Arial" panose="020B0604020202020204" pitchFamily="34" charset="0"/>
              </a:rPr>
              <a:t>Members are encouraged to regularly review and update the EGEEC contact list to build capacity and share knowledge in energy efficiency and conservation-related policy.</a:t>
            </a:r>
            <a:endParaRPr lang="en-US" altLang="zh-HK" sz="20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solidFill>
                  <a:schemeClr val="bg1"/>
                </a:solidFill>
                <a:latin typeface="Arial" panose="020B0604020202020204" pitchFamily="34" charset="0"/>
                <a:cs typeface="Arial" panose="020B0604020202020204" pitchFamily="34" charset="0"/>
              </a:rPr>
              <a:t>EGEE&amp;C Website  https://www.apec.org/egeec</a:t>
            </a:r>
            <a:endParaRPr lang="en-US" altLang="zh-TW" sz="3200" b="1" dirty="0">
              <a:solidFill>
                <a:schemeClr val="bg1"/>
              </a:solidFill>
              <a:latin typeface="Arial" panose="020B0604020202020204" pitchFamily="34" charset="0"/>
              <a:cs typeface="Arial" panose="020B0604020202020204" pitchFamily="34" charset="0"/>
            </a:endParaRPr>
          </a:p>
        </p:txBody>
      </p:sp>
      <p:sp>
        <p:nvSpPr>
          <p:cNvPr id="3" name="內容版面配置區 2"/>
          <p:cNvSpPr>
            <a:spLocks noGrp="1"/>
          </p:cNvSpPr>
          <p:nvPr>
            <p:ph idx="1"/>
          </p:nvPr>
        </p:nvSpPr>
        <p:spPr>
          <a:xfrm>
            <a:off x="1069555" y="1617873"/>
            <a:ext cx="6476999" cy="4111625"/>
          </a:xfrm>
        </p:spPr>
        <p:txBody>
          <a:bodyPr>
            <a:noAutofit/>
          </a:bodyPr>
          <a:lstStyle/>
          <a:p>
            <a:pPr marL="381000" indent="-381000" algn="just">
              <a:spcBef>
                <a:spcPts val="0"/>
              </a:spcBef>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The EGEEC website is available to promote the sharing of energy efficiency and conservation information.</a:t>
            </a: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381000" indent="-381000"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381000" indent="-381000" algn="just">
              <a:spcBef>
                <a:spcPts val="0"/>
              </a:spcBef>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Meeting documents and meeting summary of EGEEC64 held in Hong Kong, China were uploaded on the EGEEC website.</a:t>
            </a: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381000" indent="-381000"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381000" indent="-381000" algn="just">
              <a:spcBef>
                <a:spcPts val="0"/>
              </a:spcBef>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Members are encouraged to send the meeting documents to the EGEEC Secretariat for uploading on the EGEEC website.</a:t>
            </a: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381000" indent="-381000"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381000" indent="-381000" algn="just">
              <a:spcBef>
                <a:spcPts val="0"/>
              </a:spcBef>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Members are encouraged to proposed information to be shared on the EGEEC website.</a:t>
            </a:r>
            <a:endParaRPr lang="zh-TW" altLang="zh-HK" sz="1800" dirty="0">
              <a:solidFill>
                <a:schemeClr val="bg1"/>
              </a:solidFill>
              <a:latin typeface="Arial" panose="020B0604020202020204" pitchFamily="34" charset="0"/>
              <a:cs typeface="Arial" panose="020B0604020202020204" pitchFamily="34" charset="0"/>
            </a:endParaRPr>
          </a:p>
          <a:p>
            <a:pPr marL="381000" indent="-381000" algn="just"/>
            <a:endParaRPr lang="zh-HK" altLang="en-US"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p:txBody>
      </p:sp>
      <p:pic>
        <p:nvPicPr>
          <p:cNvPr id="4" name="圖片 3"/>
          <p:cNvPicPr>
            <a:picLocks noChangeAspect="1"/>
          </p:cNvPicPr>
          <p:nvPr/>
        </p:nvPicPr>
        <p:blipFill>
          <a:blip r:embed="rId1"/>
          <a:stretch>
            <a:fillRect/>
          </a:stretch>
        </p:blipFill>
        <p:spPr>
          <a:xfrm>
            <a:off x="7891105" y="1554255"/>
            <a:ext cx="3964845" cy="2253624"/>
          </a:xfrm>
          <a:prstGeom prst="rect">
            <a:avLst/>
          </a:prstGeom>
        </p:spPr>
      </p:pic>
      <p:pic>
        <p:nvPicPr>
          <p:cNvPr id="7" name="圖片 6"/>
          <p:cNvPicPr>
            <a:picLocks noChangeAspect="1"/>
          </p:cNvPicPr>
          <p:nvPr/>
        </p:nvPicPr>
        <p:blipFill>
          <a:blip r:embed="rId2"/>
          <a:stretch>
            <a:fillRect/>
          </a:stretch>
        </p:blipFill>
        <p:spPr>
          <a:xfrm>
            <a:off x="7891105" y="4081111"/>
            <a:ext cx="4022005" cy="7388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87069" y="1381455"/>
            <a:ext cx="10391140" cy="629018"/>
          </a:xfrm>
          <a:prstGeom prst="rect">
            <a:avLst/>
          </a:prstGeom>
        </p:spPr>
        <p:txBody>
          <a:bodyPr vert="horz" wrap="square" lIns="0" tIns="13335" rIns="0" bIns="0" rtlCol="0">
            <a:spAutoFit/>
          </a:bodyPr>
          <a:lstStyle/>
          <a:p>
            <a:pPr marL="393700" indent="-381635">
              <a:lnSpc>
                <a:spcPct val="100000"/>
              </a:lnSpc>
              <a:spcBef>
                <a:spcPts val="105"/>
              </a:spcBef>
              <a:buChar char="•"/>
              <a:tabLst>
                <a:tab pos="393065" algn="l"/>
                <a:tab pos="394335" algn="l"/>
              </a:tabLst>
            </a:pPr>
            <a:r>
              <a:rPr sz="2000" dirty="0">
                <a:solidFill>
                  <a:schemeClr val="bg1"/>
                </a:solidFill>
                <a:latin typeface="Arial" panose="020B0604020202020204"/>
                <a:cs typeface="Arial" panose="020B0604020202020204"/>
              </a:rPr>
              <a:t>The </a:t>
            </a:r>
            <a:r>
              <a:rPr lang="en-US" altLang="zh-HK" sz="2000" b="1" spc="-4" dirty="0">
                <a:solidFill>
                  <a:schemeClr val="accent1">
                    <a:lumMod val="40000"/>
                    <a:lumOff val="60000"/>
                  </a:schemeClr>
                </a:solidFill>
                <a:hlinkClick r:id="rId1"/>
              </a:rPr>
              <a:t>EGEEC </a:t>
            </a:r>
            <a:r>
              <a:rPr lang="en-US" altLang="zh-HK" sz="2000" b="1" spc="-53" dirty="0" err="1">
                <a:solidFill>
                  <a:schemeClr val="accent1">
                    <a:lumMod val="40000"/>
                    <a:lumOff val="60000"/>
                  </a:schemeClr>
                </a:solidFill>
                <a:hlinkClick r:id="rId1"/>
              </a:rPr>
              <a:t>ToR</a:t>
            </a:r>
            <a:r>
              <a:rPr lang="en-US" altLang="zh-HK" sz="2000" b="1" spc="-53" dirty="0">
                <a:solidFill>
                  <a:schemeClr val="accent1">
                    <a:lumMod val="40000"/>
                    <a:lumOff val="60000"/>
                  </a:schemeClr>
                </a:solidFill>
                <a:hlinkClick r:id="rId1"/>
              </a:rPr>
              <a:t> </a:t>
            </a:r>
            <a:r>
              <a:rPr lang="en-US" altLang="zh-HK" sz="2000" b="1" spc="-53" dirty="0">
                <a:solidFill>
                  <a:schemeClr val="accent1">
                    <a:lumMod val="40000"/>
                    <a:lumOff val="60000"/>
                  </a:schemeClr>
                </a:solidFill>
              </a:rPr>
              <a:t> </a:t>
            </a:r>
            <a:r>
              <a:rPr sz="2000" spc="5" dirty="0">
                <a:solidFill>
                  <a:schemeClr val="bg1"/>
                </a:solidFill>
                <a:latin typeface="Arial" panose="020B0604020202020204"/>
                <a:cs typeface="Arial" panose="020B0604020202020204"/>
              </a:rPr>
              <a:t>was </a:t>
            </a:r>
            <a:r>
              <a:rPr sz="2000" dirty="0">
                <a:solidFill>
                  <a:schemeClr val="bg1"/>
                </a:solidFill>
                <a:latin typeface="Arial" panose="020B0604020202020204"/>
                <a:cs typeface="Arial" panose="020B0604020202020204"/>
              </a:rPr>
              <a:t>endorsed by SOM on 26 November</a:t>
            </a:r>
            <a:r>
              <a:rPr sz="2000" spc="-150" dirty="0">
                <a:solidFill>
                  <a:schemeClr val="bg1"/>
                </a:solidFill>
                <a:latin typeface="Arial" panose="020B0604020202020204"/>
                <a:cs typeface="Arial" panose="020B0604020202020204"/>
              </a:rPr>
              <a:t> </a:t>
            </a:r>
            <a:r>
              <a:rPr sz="2000" dirty="0">
                <a:solidFill>
                  <a:schemeClr val="bg1"/>
                </a:solidFill>
                <a:latin typeface="Arial" panose="020B0604020202020204"/>
                <a:cs typeface="Arial" panose="020B0604020202020204"/>
              </a:rPr>
              <a:t>2021.</a:t>
            </a:r>
            <a:r>
              <a:rPr lang="en-US" sz="2000" dirty="0">
                <a:solidFill>
                  <a:schemeClr val="bg1"/>
                </a:solidFill>
                <a:latin typeface="Arial" panose="020B0604020202020204"/>
                <a:cs typeface="Arial" panose="020B0604020202020204"/>
              </a:rPr>
              <a:t> </a:t>
            </a:r>
            <a:r>
              <a:rPr sz="2000" dirty="0">
                <a:solidFill>
                  <a:schemeClr val="bg1"/>
                </a:solidFill>
                <a:latin typeface="Arial" panose="020B0604020202020204"/>
                <a:cs typeface="Arial" panose="020B0604020202020204"/>
              </a:rPr>
              <a:t>The</a:t>
            </a:r>
            <a:r>
              <a:rPr lang="en-US" sz="2000" dirty="0">
                <a:solidFill>
                  <a:schemeClr val="bg1"/>
                </a:solidFill>
                <a:latin typeface="Arial" panose="020B0604020202020204"/>
                <a:cs typeface="Arial" panose="020B0604020202020204"/>
              </a:rPr>
              <a:t> </a:t>
            </a:r>
            <a:r>
              <a:rPr sz="2000" dirty="0">
                <a:solidFill>
                  <a:schemeClr val="bg1"/>
                </a:solidFill>
                <a:latin typeface="Arial" panose="020B0604020202020204"/>
                <a:cs typeface="Arial" panose="020B0604020202020204"/>
              </a:rPr>
              <a:t>EG</a:t>
            </a:r>
            <a:r>
              <a:rPr sz="2000" spc="-10" dirty="0">
                <a:solidFill>
                  <a:schemeClr val="bg1"/>
                </a:solidFill>
                <a:latin typeface="Arial" panose="020B0604020202020204"/>
                <a:cs typeface="Arial" panose="020B0604020202020204"/>
              </a:rPr>
              <a:t>E</a:t>
            </a:r>
            <a:r>
              <a:rPr sz="2000" dirty="0">
                <a:solidFill>
                  <a:schemeClr val="bg1"/>
                </a:solidFill>
                <a:latin typeface="Arial" panose="020B0604020202020204"/>
                <a:cs typeface="Arial" panose="020B0604020202020204"/>
              </a:rPr>
              <a:t>E</a:t>
            </a:r>
            <a:r>
              <a:rPr lang="en-US" sz="2000" spc="-10" dirty="0">
                <a:solidFill>
                  <a:schemeClr val="bg1"/>
                </a:solidFill>
                <a:latin typeface="Arial" panose="020B0604020202020204"/>
                <a:cs typeface="Arial" panose="020B0604020202020204"/>
              </a:rPr>
              <a:t>C </a:t>
            </a:r>
            <a:r>
              <a:rPr sz="2000" spc="-220" dirty="0">
                <a:solidFill>
                  <a:schemeClr val="bg1"/>
                </a:solidFill>
                <a:latin typeface="Arial" panose="020B0604020202020204"/>
                <a:cs typeface="Arial" panose="020B0604020202020204"/>
              </a:rPr>
              <a:t>T</a:t>
            </a:r>
            <a:r>
              <a:rPr sz="2000" dirty="0">
                <a:solidFill>
                  <a:schemeClr val="bg1"/>
                </a:solidFill>
                <a:latin typeface="Arial" panose="020B0604020202020204"/>
                <a:cs typeface="Arial" panose="020B0604020202020204"/>
              </a:rPr>
              <a:t>o</a:t>
            </a:r>
            <a:r>
              <a:rPr lang="en-US" sz="2000" dirty="0">
                <a:solidFill>
                  <a:schemeClr val="bg1"/>
                </a:solidFill>
                <a:latin typeface="Arial" panose="020B0604020202020204"/>
                <a:cs typeface="Arial" panose="020B0604020202020204"/>
              </a:rPr>
              <a:t>R </a:t>
            </a:r>
            <a:r>
              <a:rPr sz="2000" dirty="0">
                <a:solidFill>
                  <a:schemeClr val="bg1"/>
                </a:solidFill>
                <a:latin typeface="Arial" panose="020B0604020202020204"/>
                <a:cs typeface="Arial" panose="020B0604020202020204"/>
              </a:rPr>
              <a:t>	</a:t>
            </a:r>
            <a:r>
              <a:rPr sz="2000" spc="-10" dirty="0">
                <a:solidFill>
                  <a:schemeClr val="bg1"/>
                </a:solidFill>
                <a:latin typeface="Arial" panose="020B0604020202020204"/>
                <a:cs typeface="Arial" panose="020B0604020202020204"/>
              </a:rPr>
              <a:t>h</a:t>
            </a:r>
            <a:r>
              <a:rPr sz="2000" dirty="0">
                <a:solidFill>
                  <a:schemeClr val="bg1"/>
                </a:solidFill>
                <a:latin typeface="Arial" panose="020B0604020202020204"/>
                <a:cs typeface="Arial" panose="020B0604020202020204"/>
              </a:rPr>
              <a:t>as</a:t>
            </a:r>
            <a:r>
              <a:rPr lang="en-US" sz="2000" dirty="0">
                <a:solidFill>
                  <a:schemeClr val="bg1"/>
                </a:solidFill>
                <a:latin typeface="Arial" panose="020B0604020202020204"/>
                <a:cs typeface="Arial" panose="020B0604020202020204"/>
              </a:rPr>
              <a:t>  </a:t>
            </a:r>
            <a:r>
              <a:rPr sz="2000" dirty="0">
                <a:solidFill>
                  <a:schemeClr val="bg1"/>
                </a:solidFill>
                <a:latin typeface="Arial" panose="020B0604020202020204"/>
                <a:cs typeface="Arial" panose="020B0604020202020204"/>
              </a:rPr>
              <a:t>t</a:t>
            </a:r>
            <a:r>
              <a:rPr sz="2000" spc="-20" dirty="0">
                <a:solidFill>
                  <a:schemeClr val="bg1"/>
                </a:solidFill>
                <a:latin typeface="Arial" panose="020B0604020202020204"/>
                <a:cs typeface="Arial" panose="020B0604020202020204"/>
              </a:rPr>
              <a:t>e</a:t>
            </a:r>
            <a:r>
              <a:rPr sz="2000" dirty="0">
                <a:solidFill>
                  <a:schemeClr val="bg1"/>
                </a:solidFill>
                <a:latin typeface="Arial" panose="020B0604020202020204"/>
                <a:cs typeface="Arial" panose="020B0604020202020204"/>
              </a:rPr>
              <a:t>rm</a:t>
            </a:r>
            <a:r>
              <a:rPr lang="en-US" sz="2000" dirty="0">
                <a:solidFill>
                  <a:schemeClr val="bg1"/>
                </a:solidFill>
                <a:latin typeface="Arial" panose="020B0604020202020204"/>
                <a:cs typeface="Arial" panose="020B0604020202020204"/>
              </a:rPr>
              <a:t> </a:t>
            </a:r>
            <a:r>
              <a:rPr sz="2000" spc="-15" dirty="0">
                <a:solidFill>
                  <a:schemeClr val="bg1"/>
                </a:solidFill>
                <a:latin typeface="Arial" panose="020B0604020202020204"/>
                <a:cs typeface="Arial" panose="020B0604020202020204"/>
              </a:rPr>
              <a:t>o</a:t>
            </a:r>
            <a:r>
              <a:rPr sz="2000" dirty="0">
                <a:solidFill>
                  <a:schemeClr val="bg1"/>
                </a:solidFill>
                <a:latin typeface="Arial" panose="020B0604020202020204"/>
                <a:cs typeface="Arial" panose="020B0604020202020204"/>
              </a:rPr>
              <a:t>f</a:t>
            </a:r>
            <a:r>
              <a:rPr lang="en-US" sz="2000" dirty="0">
                <a:solidFill>
                  <a:schemeClr val="bg1"/>
                </a:solidFill>
                <a:latin typeface="Arial" panose="020B0604020202020204"/>
                <a:cs typeface="Arial" panose="020B0604020202020204"/>
              </a:rPr>
              <a:t> </a:t>
            </a:r>
            <a:r>
              <a:rPr sz="2000" dirty="0">
                <a:solidFill>
                  <a:schemeClr val="bg1"/>
                </a:solidFill>
                <a:latin typeface="Arial" panose="020B0604020202020204"/>
                <a:cs typeface="Arial" panose="020B0604020202020204"/>
              </a:rPr>
              <a:t>f</a:t>
            </a:r>
            <a:r>
              <a:rPr sz="2000" spc="-20" dirty="0">
                <a:solidFill>
                  <a:schemeClr val="bg1"/>
                </a:solidFill>
                <a:latin typeface="Arial" panose="020B0604020202020204"/>
                <a:cs typeface="Arial" panose="020B0604020202020204"/>
              </a:rPr>
              <a:t>o</a:t>
            </a:r>
            <a:r>
              <a:rPr sz="2000" dirty="0">
                <a:solidFill>
                  <a:schemeClr val="bg1"/>
                </a:solidFill>
                <a:latin typeface="Arial" panose="020B0604020202020204"/>
                <a:cs typeface="Arial" panose="020B0604020202020204"/>
              </a:rPr>
              <a:t>ur</a:t>
            </a:r>
            <a:r>
              <a:rPr lang="en-US" sz="2000" dirty="0">
                <a:solidFill>
                  <a:schemeClr val="bg1"/>
                </a:solidFill>
                <a:latin typeface="Arial" panose="020B0604020202020204"/>
                <a:cs typeface="Arial" panose="020B0604020202020204"/>
              </a:rPr>
              <a:t> </a:t>
            </a:r>
            <a:r>
              <a:rPr sz="2000" dirty="0">
                <a:solidFill>
                  <a:schemeClr val="bg1"/>
                </a:solidFill>
                <a:latin typeface="Arial" panose="020B0604020202020204"/>
                <a:cs typeface="Arial" panose="020B0604020202020204"/>
              </a:rPr>
              <a:t>ye</a:t>
            </a:r>
            <a:r>
              <a:rPr sz="2000" spc="-15" dirty="0">
                <a:solidFill>
                  <a:schemeClr val="bg1"/>
                </a:solidFill>
                <a:latin typeface="Arial" panose="020B0604020202020204"/>
                <a:cs typeface="Arial" panose="020B0604020202020204"/>
              </a:rPr>
              <a:t>a</a:t>
            </a:r>
            <a:r>
              <a:rPr sz="2000" spc="-10" dirty="0">
                <a:solidFill>
                  <a:schemeClr val="bg1"/>
                </a:solidFill>
                <a:latin typeface="Arial" panose="020B0604020202020204"/>
                <a:cs typeface="Arial" panose="020B0604020202020204"/>
              </a:rPr>
              <a:t>r</a:t>
            </a:r>
            <a:r>
              <a:rPr sz="2000" dirty="0">
                <a:solidFill>
                  <a:schemeClr val="bg1"/>
                </a:solidFill>
                <a:latin typeface="Arial" panose="020B0604020202020204"/>
                <a:cs typeface="Arial" panose="020B0604020202020204"/>
              </a:rPr>
              <a:t>s</a:t>
            </a:r>
            <a:r>
              <a:rPr lang="en-US" sz="2000" dirty="0">
                <a:solidFill>
                  <a:schemeClr val="bg1"/>
                </a:solidFill>
                <a:latin typeface="Arial" panose="020B0604020202020204"/>
                <a:cs typeface="Arial" panose="020B0604020202020204"/>
              </a:rPr>
              <a:t> </a:t>
            </a:r>
            <a:r>
              <a:rPr sz="2000" dirty="0">
                <a:solidFill>
                  <a:schemeClr val="bg1"/>
                </a:solidFill>
                <a:latin typeface="Arial" panose="020B0604020202020204"/>
                <a:cs typeface="Arial" panose="020B0604020202020204"/>
              </a:rPr>
              <a:t>st</a:t>
            </a:r>
            <a:r>
              <a:rPr sz="2000" spc="-10" dirty="0">
                <a:solidFill>
                  <a:schemeClr val="bg1"/>
                </a:solidFill>
                <a:latin typeface="Arial" panose="020B0604020202020204"/>
                <a:cs typeface="Arial" panose="020B0604020202020204"/>
              </a:rPr>
              <a:t>a</a:t>
            </a:r>
            <a:r>
              <a:rPr sz="2000" dirty="0">
                <a:solidFill>
                  <a:schemeClr val="bg1"/>
                </a:solidFill>
                <a:latin typeface="Arial" panose="020B0604020202020204"/>
                <a:cs typeface="Arial" panose="020B0604020202020204"/>
              </a:rPr>
              <a:t>rting</a:t>
            </a:r>
            <a:r>
              <a:rPr lang="en-US" sz="2000" dirty="0">
                <a:solidFill>
                  <a:schemeClr val="bg1"/>
                </a:solidFill>
                <a:latin typeface="Arial" panose="020B0604020202020204"/>
                <a:cs typeface="Arial" panose="020B0604020202020204"/>
              </a:rPr>
              <a:t> </a:t>
            </a:r>
            <a:r>
              <a:rPr sz="2000" spc="-20" dirty="0">
                <a:solidFill>
                  <a:schemeClr val="bg1"/>
                </a:solidFill>
                <a:latin typeface="Arial" panose="020B0604020202020204"/>
                <a:cs typeface="Arial" panose="020B0604020202020204"/>
              </a:rPr>
              <a:t>f</a:t>
            </a:r>
            <a:r>
              <a:rPr sz="2000" dirty="0">
                <a:solidFill>
                  <a:schemeClr val="bg1"/>
                </a:solidFill>
                <a:latin typeface="Arial" panose="020B0604020202020204"/>
                <a:cs typeface="Arial" panose="020B0604020202020204"/>
              </a:rPr>
              <a:t>rom</a:t>
            </a:r>
            <a:r>
              <a:rPr lang="en-US" sz="2000" dirty="0">
                <a:solidFill>
                  <a:schemeClr val="bg1"/>
                </a:solidFill>
                <a:latin typeface="Arial" panose="020B0604020202020204"/>
                <a:cs typeface="Arial" panose="020B0604020202020204"/>
              </a:rPr>
              <a:t> </a:t>
            </a:r>
            <a:r>
              <a:rPr sz="2000" dirty="0">
                <a:solidFill>
                  <a:schemeClr val="bg1"/>
                </a:solidFill>
                <a:latin typeface="Arial" panose="020B0604020202020204"/>
                <a:cs typeface="Arial" panose="020B0604020202020204"/>
              </a:rPr>
              <a:t>1</a:t>
            </a:r>
            <a:r>
              <a:rPr lang="en-US" sz="2000" dirty="0">
                <a:solidFill>
                  <a:schemeClr val="bg1"/>
                </a:solidFill>
                <a:latin typeface="Arial" panose="020B0604020202020204"/>
                <a:cs typeface="Arial" panose="020B0604020202020204"/>
              </a:rPr>
              <a:t> </a:t>
            </a:r>
            <a:r>
              <a:rPr sz="2000" dirty="0">
                <a:solidFill>
                  <a:schemeClr val="bg1"/>
                </a:solidFill>
                <a:latin typeface="Arial" panose="020B0604020202020204"/>
                <a:cs typeface="Arial" panose="020B0604020202020204"/>
              </a:rPr>
              <a:t>J</a:t>
            </a:r>
            <a:r>
              <a:rPr sz="2000" spc="5" dirty="0">
                <a:solidFill>
                  <a:schemeClr val="bg1"/>
                </a:solidFill>
                <a:latin typeface="Arial" panose="020B0604020202020204"/>
                <a:cs typeface="Arial" panose="020B0604020202020204"/>
              </a:rPr>
              <a:t>a</a:t>
            </a:r>
            <a:r>
              <a:rPr sz="2000" spc="-10" dirty="0">
                <a:solidFill>
                  <a:schemeClr val="bg1"/>
                </a:solidFill>
                <a:latin typeface="Arial" panose="020B0604020202020204"/>
                <a:cs typeface="Arial" panose="020B0604020202020204"/>
              </a:rPr>
              <a:t>n</a:t>
            </a:r>
            <a:r>
              <a:rPr sz="2000" dirty="0">
                <a:solidFill>
                  <a:schemeClr val="bg1"/>
                </a:solidFill>
                <a:latin typeface="Arial" panose="020B0604020202020204"/>
                <a:cs typeface="Arial" panose="020B0604020202020204"/>
              </a:rPr>
              <a:t>u</a:t>
            </a:r>
            <a:r>
              <a:rPr sz="2000" spc="-10" dirty="0">
                <a:solidFill>
                  <a:schemeClr val="bg1"/>
                </a:solidFill>
                <a:latin typeface="Arial" panose="020B0604020202020204"/>
                <a:cs typeface="Arial" panose="020B0604020202020204"/>
              </a:rPr>
              <a:t>a</a:t>
            </a:r>
            <a:r>
              <a:rPr sz="2000" dirty="0">
                <a:solidFill>
                  <a:schemeClr val="bg1"/>
                </a:solidFill>
                <a:latin typeface="Arial" panose="020B0604020202020204"/>
                <a:cs typeface="Arial" panose="020B0604020202020204"/>
              </a:rPr>
              <a:t>ry</a:t>
            </a:r>
            <a:r>
              <a:rPr lang="en-US" sz="2000" dirty="0">
                <a:solidFill>
                  <a:schemeClr val="bg1"/>
                </a:solidFill>
                <a:latin typeface="Arial" panose="020B0604020202020204"/>
                <a:cs typeface="Arial" panose="020B0604020202020204"/>
              </a:rPr>
              <a:t> </a:t>
            </a:r>
            <a:r>
              <a:rPr sz="2000" dirty="0">
                <a:solidFill>
                  <a:schemeClr val="bg1"/>
                </a:solidFill>
                <a:latin typeface="Arial" panose="020B0604020202020204"/>
                <a:cs typeface="Arial" panose="020B0604020202020204"/>
              </a:rPr>
              <a:t>2</a:t>
            </a:r>
            <a:r>
              <a:rPr sz="2000" spc="-10" dirty="0">
                <a:solidFill>
                  <a:schemeClr val="bg1"/>
                </a:solidFill>
                <a:latin typeface="Arial" panose="020B0604020202020204"/>
                <a:cs typeface="Arial" panose="020B0604020202020204"/>
              </a:rPr>
              <a:t>0</a:t>
            </a:r>
            <a:r>
              <a:rPr sz="2000" dirty="0">
                <a:solidFill>
                  <a:schemeClr val="bg1"/>
                </a:solidFill>
                <a:latin typeface="Arial" panose="020B0604020202020204"/>
                <a:cs typeface="Arial" panose="020B0604020202020204"/>
              </a:rPr>
              <a:t>22</a:t>
            </a:r>
            <a:r>
              <a:rPr lang="en-US" sz="2000" dirty="0">
                <a:solidFill>
                  <a:schemeClr val="bg1"/>
                </a:solidFill>
                <a:latin typeface="Arial" panose="020B0604020202020204"/>
                <a:cs typeface="Arial" panose="020B0604020202020204"/>
              </a:rPr>
              <a:t> </a:t>
            </a:r>
            <a:r>
              <a:rPr sz="2000" spc="-10" dirty="0">
                <a:solidFill>
                  <a:schemeClr val="bg1"/>
                </a:solidFill>
                <a:latin typeface="Arial" panose="020B0604020202020204"/>
                <a:cs typeface="Arial" panose="020B0604020202020204"/>
              </a:rPr>
              <a:t>t</a:t>
            </a:r>
            <a:r>
              <a:rPr sz="2000" dirty="0">
                <a:solidFill>
                  <a:schemeClr val="bg1"/>
                </a:solidFill>
                <a:latin typeface="Arial" panose="020B0604020202020204"/>
                <a:cs typeface="Arial" panose="020B0604020202020204"/>
              </a:rPr>
              <a:t>o</a:t>
            </a:r>
            <a:r>
              <a:rPr lang="en-US" sz="2000" dirty="0">
                <a:solidFill>
                  <a:schemeClr val="bg1"/>
                </a:solidFill>
                <a:latin typeface="Arial" panose="020B0604020202020204"/>
                <a:cs typeface="Arial" panose="020B0604020202020204"/>
              </a:rPr>
              <a:t> </a:t>
            </a:r>
            <a:r>
              <a:rPr sz="2000" dirty="0">
                <a:solidFill>
                  <a:schemeClr val="bg1"/>
                </a:solidFill>
                <a:latin typeface="Arial" panose="020B0604020202020204"/>
                <a:cs typeface="Arial" panose="020B0604020202020204"/>
              </a:rPr>
              <a:t>31</a:t>
            </a:r>
            <a:r>
              <a:rPr lang="en-US" sz="2000" dirty="0">
                <a:solidFill>
                  <a:schemeClr val="bg1"/>
                </a:solidFill>
                <a:latin typeface="Arial" panose="020B0604020202020204"/>
                <a:cs typeface="Arial" panose="020B0604020202020204"/>
              </a:rPr>
              <a:t> </a:t>
            </a:r>
            <a:r>
              <a:rPr sz="2000" dirty="0">
                <a:solidFill>
                  <a:schemeClr val="bg1"/>
                </a:solidFill>
                <a:latin typeface="Arial" panose="020B0604020202020204"/>
                <a:cs typeface="Arial" panose="020B0604020202020204"/>
              </a:rPr>
              <a:t>December</a:t>
            </a:r>
            <a:r>
              <a:rPr sz="2000" spc="-45" dirty="0">
                <a:solidFill>
                  <a:schemeClr val="bg1"/>
                </a:solidFill>
                <a:latin typeface="Arial" panose="020B0604020202020204"/>
                <a:cs typeface="Arial" panose="020B0604020202020204"/>
              </a:rPr>
              <a:t> </a:t>
            </a:r>
            <a:r>
              <a:rPr sz="2000" dirty="0">
                <a:solidFill>
                  <a:schemeClr val="bg1"/>
                </a:solidFill>
                <a:latin typeface="Arial" panose="020B0604020202020204"/>
                <a:cs typeface="Arial" panose="020B0604020202020204"/>
              </a:rPr>
              <a:t>2025.</a:t>
            </a:r>
            <a:endParaRPr sz="2000" dirty="0">
              <a:solidFill>
                <a:schemeClr val="bg1"/>
              </a:solidFill>
              <a:latin typeface="Arial" panose="020B0604020202020204"/>
              <a:cs typeface="Arial" panose="020B0604020202020204"/>
            </a:endParaRPr>
          </a:p>
        </p:txBody>
      </p:sp>
      <p:sp>
        <p:nvSpPr>
          <p:cNvPr id="4" name="標題 1"/>
          <p:cNvSpPr txBox="1"/>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b="1" dirty="0">
                <a:solidFill>
                  <a:schemeClr val="bg1"/>
                </a:solidFill>
                <a:latin typeface="Arial" panose="020B0604020202020204" pitchFamily="34" charset="0"/>
                <a:cs typeface="Arial" panose="020B0604020202020204" pitchFamily="34" charset="0"/>
              </a:rPr>
              <a:t>Terms of Reference</a:t>
            </a:r>
            <a:endParaRPr lang="en-US" altLang="zh-TW" sz="3200" b="1" dirty="0">
              <a:solidFill>
                <a:schemeClr val="bg1"/>
              </a:solidFill>
              <a:latin typeface="Arial" panose="020B0604020202020204" pitchFamily="34" charset="0"/>
              <a:cs typeface="Arial" panose="020B0604020202020204" pitchFamily="34" charset="0"/>
            </a:endParaRPr>
          </a:p>
        </p:txBody>
      </p:sp>
      <p:sp>
        <p:nvSpPr>
          <p:cNvPr id="5" name="object 3"/>
          <p:cNvSpPr txBox="1"/>
          <p:nvPr/>
        </p:nvSpPr>
        <p:spPr>
          <a:xfrm>
            <a:off x="887069" y="2616456"/>
            <a:ext cx="4636401" cy="2321789"/>
          </a:xfrm>
          <a:prstGeom prst="rect">
            <a:avLst/>
          </a:prstGeom>
        </p:spPr>
        <p:txBody>
          <a:bodyPr vert="horz" wrap="square" lIns="0" tIns="13335" rIns="0" bIns="0" rtlCol="0">
            <a:spAutoFit/>
          </a:bodyPr>
          <a:lstStyle/>
          <a:p>
            <a:pPr marL="393700" indent="-381635">
              <a:lnSpc>
                <a:spcPts val="2280"/>
              </a:lnSpc>
              <a:spcBef>
                <a:spcPts val="1885"/>
              </a:spcBef>
              <a:buChar char="•"/>
              <a:tabLst>
                <a:tab pos="393065" algn="l"/>
                <a:tab pos="394335" algn="l"/>
              </a:tabLst>
            </a:pPr>
            <a:r>
              <a:rPr lang="en-US" sz="2000" dirty="0">
                <a:solidFill>
                  <a:schemeClr val="bg1"/>
                </a:solidFill>
                <a:latin typeface="Arial" panose="020B0604020202020204"/>
                <a:cs typeface="Arial" panose="020B0604020202020204"/>
              </a:rPr>
              <a:t>The draft EGEEC </a:t>
            </a:r>
            <a:r>
              <a:rPr lang="en-US" sz="2000" dirty="0" err="1">
                <a:solidFill>
                  <a:schemeClr val="bg1"/>
                </a:solidFill>
                <a:latin typeface="Arial" panose="020B0604020202020204"/>
                <a:cs typeface="Arial" panose="020B0604020202020204"/>
              </a:rPr>
              <a:t>ToR</a:t>
            </a:r>
            <a:r>
              <a:rPr lang="en-US" sz="2000" dirty="0">
                <a:solidFill>
                  <a:schemeClr val="bg1"/>
                </a:solidFill>
                <a:latin typeface="Arial" panose="020B0604020202020204"/>
                <a:cs typeface="Arial" panose="020B0604020202020204"/>
              </a:rPr>
              <a:t> for 2026-2029 is endorsed by EGEEC members as no comments were received as of 10 January 2025.  The draft was submitted to the EWG members for their endorsement. </a:t>
            </a:r>
            <a:endParaRPr lang="en-US" sz="2000" dirty="0">
              <a:solidFill>
                <a:schemeClr val="bg1"/>
              </a:solidFill>
              <a:latin typeface="Arial" panose="020B0604020202020204"/>
              <a:cs typeface="Arial" panose="020B0604020202020204"/>
            </a:endParaRPr>
          </a:p>
          <a:p>
            <a:pPr marL="393700" indent="-381635">
              <a:lnSpc>
                <a:spcPts val="2280"/>
              </a:lnSpc>
              <a:spcBef>
                <a:spcPts val="1885"/>
              </a:spcBef>
              <a:buChar char="•"/>
              <a:tabLst>
                <a:tab pos="393065" algn="l"/>
                <a:tab pos="394335" algn="l"/>
              </a:tabLst>
            </a:pPr>
            <a:endParaRPr sz="2000" dirty="0">
              <a:solidFill>
                <a:schemeClr val="bg1"/>
              </a:solidFill>
              <a:latin typeface="Arial" panose="020B0604020202020204"/>
              <a:cs typeface="Arial" panose="020B0604020202020204"/>
            </a:endParaRPr>
          </a:p>
        </p:txBody>
      </p:sp>
      <p:grpSp>
        <p:nvGrpSpPr>
          <p:cNvPr id="9" name="群組 8"/>
          <p:cNvGrpSpPr/>
          <p:nvPr/>
        </p:nvGrpSpPr>
        <p:grpSpPr>
          <a:xfrm>
            <a:off x="5848214" y="2616456"/>
            <a:ext cx="5837366" cy="3154149"/>
            <a:chOff x="4099575" y="2261235"/>
            <a:chExt cx="4533885" cy="2449829"/>
          </a:xfrm>
        </p:grpSpPr>
        <p:pic>
          <p:nvPicPr>
            <p:cNvPr id="10" name="圖片 9"/>
            <p:cNvPicPr>
              <a:picLocks noChangeAspect="1"/>
            </p:cNvPicPr>
            <p:nvPr/>
          </p:nvPicPr>
          <p:blipFill>
            <a:blip r:embed="rId2"/>
            <a:stretch>
              <a:fillRect/>
            </a:stretch>
          </p:blipFill>
          <p:spPr>
            <a:xfrm>
              <a:off x="4099575" y="2261235"/>
              <a:ext cx="4533885" cy="2449829"/>
            </a:xfrm>
            <a:prstGeom prst="rect">
              <a:avLst/>
            </a:prstGeom>
          </p:spPr>
        </p:pic>
        <p:sp>
          <p:nvSpPr>
            <p:cNvPr id="11" name="矩形: 圓角 10"/>
            <p:cNvSpPr/>
            <p:nvPr/>
          </p:nvSpPr>
          <p:spPr>
            <a:xfrm>
              <a:off x="4164330" y="3619500"/>
              <a:ext cx="461010" cy="14478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05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solidFill>
                  <a:schemeClr val="bg1"/>
                </a:solidFill>
                <a:latin typeface="Arial" panose="020B0604020202020204" pitchFamily="34" charset="0"/>
                <a:cs typeface="Arial" panose="020B0604020202020204" pitchFamily="34" charset="0"/>
              </a:rPr>
              <a:t>Summary of EGEEC Meetings (2017-2026)</a:t>
            </a:r>
            <a:endParaRPr lang="en-US" altLang="zh-TW" sz="3200" b="1" dirty="0">
              <a:solidFill>
                <a:schemeClr val="bg1"/>
              </a:solidFill>
              <a:latin typeface="Arial" panose="020B0604020202020204" pitchFamily="34" charset="0"/>
              <a:cs typeface="Arial" panose="020B0604020202020204" pitchFamily="34" charset="0"/>
            </a:endParaRPr>
          </a:p>
        </p:txBody>
      </p:sp>
      <p:graphicFrame>
        <p:nvGraphicFramePr>
          <p:cNvPr id="5" name="object 3"/>
          <p:cNvGraphicFramePr>
            <a:graphicFrameLocks noGrp="1"/>
          </p:cNvGraphicFramePr>
          <p:nvPr/>
        </p:nvGraphicFramePr>
        <p:xfrm>
          <a:off x="892810" y="1231787"/>
          <a:ext cx="10406380" cy="5618801"/>
        </p:xfrm>
        <a:graphic>
          <a:graphicData uri="http://schemas.openxmlformats.org/drawingml/2006/table">
            <a:tbl>
              <a:tblPr firstRow="1" bandRow="1">
                <a:tableStyleId>{2D5ABB26-0587-4C30-8999-92F81FD0307C}</a:tableStyleId>
              </a:tblPr>
              <a:tblGrid>
                <a:gridCol w="1321402"/>
                <a:gridCol w="2187100"/>
                <a:gridCol w="3596640"/>
                <a:gridCol w="3301238"/>
              </a:tblGrid>
              <a:tr h="226850">
                <a:tc>
                  <a:txBody>
                    <a:bodyPr/>
                    <a:lstStyle/>
                    <a:p>
                      <a:pPr algn="ctr">
                        <a:lnSpc>
                          <a:spcPct val="100000"/>
                        </a:lnSpc>
                        <a:spcBef>
                          <a:spcPts val="375"/>
                        </a:spcBef>
                      </a:pPr>
                      <a:r>
                        <a:rPr sz="1600" spc="-5" dirty="0">
                          <a:solidFill>
                            <a:srgbClr val="FFFFFF"/>
                          </a:solidFill>
                          <a:latin typeface="Arial" panose="020B0604020202020204" pitchFamily="34" charset="0"/>
                          <a:cs typeface="Arial" panose="020B0604020202020204" pitchFamily="34" charset="0"/>
                        </a:rPr>
                        <a:t>Year</a:t>
                      </a:r>
                      <a:endParaRPr sz="1600" dirty="0">
                        <a:latin typeface="Arial" panose="020B0604020202020204" pitchFamily="34" charset="0"/>
                        <a:cs typeface="Arial" panose="020B0604020202020204" pitchFamily="34" charset="0"/>
                      </a:endParaRPr>
                    </a:p>
                  </a:txBody>
                  <a:tcPr marL="0" marR="0" marT="35719" marB="0">
                    <a:lnT w="12700" cap="flat" cmpd="sng" algn="ctr">
                      <a:solidFill>
                        <a:srgbClr val="3981B9"/>
                      </a:solidFill>
                      <a:prstDash val="solid"/>
                      <a:round/>
                      <a:headEnd type="none" w="med" len="med"/>
                      <a:tailEnd type="none" w="med" len="med"/>
                    </a:lnT>
                    <a:solidFill>
                      <a:schemeClr val="bg1">
                        <a:lumMod val="50000"/>
                      </a:schemeClr>
                    </a:solidFill>
                  </a:tcPr>
                </a:tc>
                <a:tc>
                  <a:txBody>
                    <a:bodyPr/>
                    <a:lstStyle/>
                    <a:p>
                      <a:pPr algn="ctr">
                        <a:lnSpc>
                          <a:spcPct val="100000"/>
                        </a:lnSpc>
                        <a:spcBef>
                          <a:spcPts val="375"/>
                        </a:spcBef>
                      </a:pPr>
                      <a:r>
                        <a:rPr sz="1600" spc="-5" dirty="0">
                          <a:solidFill>
                            <a:srgbClr val="FFFFFF"/>
                          </a:solidFill>
                          <a:latin typeface="Arial" panose="020B0604020202020204" pitchFamily="34" charset="0"/>
                          <a:cs typeface="Arial" panose="020B0604020202020204" pitchFamily="34" charset="0"/>
                        </a:rPr>
                        <a:t>Meeting</a:t>
                      </a:r>
                      <a:endParaRPr sz="1600" dirty="0">
                        <a:latin typeface="Arial" panose="020B0604020202020204" pitchFamily="34" charset="0"/>
                        <a:cs typeface="Arial" panose="020B0604020202020204" pitchFamily="34" charset="0"/>
                      </a:endParaRPr>
                    </a:p>
                  </a:txBody>
                  <a:tcPr marL="0" marR="0" marT="35719" marB="0">
                    <a:solidFill>
                      <a:schemeClr val="bg1">
                        <a:lumMod val="50000"/>
                      </a:schemeClr>
                    </a:solidFill>
                  </a:tcPr>
                </a:tc>
                <a:tc>
                  <a:txBody>
                    <a:bodyPr/>
                    <a:lstStyle/>
                    <a:p>
                      <a:pPr marL="1270" algn="ctr">
                        <a:lnSpc>
                          <a:spcPct val="100000"/>
                        </a:lnSpc>
                        <a:spcBef>
                          <a:spcPts val="375"/>
                        </a:spcBef>
                      </a:pPr>
                      <a:r>
                        <a:rPr sz="1600" dirty="0">
                          <a:solidFill>
                            <a:srgbClr val="FFFFFF"/>
                          </a:solidFill>
                          <a:latin typeface="Arial" panose="020B0604020202020204" pitchFamily="34" charset="0"/>
                          <a:cs typeface="Arial" panose="020B0604020202020204" pitchFamily="34" charset="0"/>
                        </a:rPr>
                        <a:t>Location</a:t>
                      </a:r>
                      <a:endParaRPr sz="1600" dirty="0">
                        <a:latin typeface="Arial" panose="020B0604020202020204" pitchFamily="34" charset="0"/>
                        <a:cs typeface="Arial" panose="020B0604020202020204" pitchFamily="34" charset="0"/>
                      </a:endParaRPr>
                    </a:p>
                  </a:txBody>
                  <a:tcPr marL="0" marR="0" marT="35719" marB="0">
                    <a:solidFill>
                      <a:schemeClr val="bg1">
                        <a:lumMod val="50000"/>
                      </a:schemeClr>
                    </a:solidFill>
                  </a:tcPr>
                </a:tc>
                <a:tc>
                  <a:txBody>
                    <a:bodyPr/>
                    <a:lstStyle/>
                    <a:p>
                      <a:pPr marL="1905" algn="ctr">
                        <a:lnSpc>
                          <a:spcPct val="100000"/>
                        </a:lnSpc>
                        <a:spcBef>
                          <a:spcPts val="375"/>
                        </a:spcBef>
                      </a:pPr>
                      <a:r>
                        <a:rPr sz="1600" spc="-5" dirty="0">
                          <a:solidFill>
                            <a:srgbClr val="FFFFFF"/>
                          </a:solidFill>
                          <a:latin typeface="Arial" panose="020B0604020202020204" pitchFamily="34" charset="0"/>
                          <a:cs typeface="Arial" panose="020B0604020202020204" pitchFamily="34" charset="0"/>
                        </a:rPr>
                        <a:t>Joint</a:t>
                      </a:r>
                      <a:r>
                        <a:rPr sz="1600" spc="-10" dirty="0">
                          <a:solidFill>
                            <a:srgbClr val="FFFFFF"/>
                          </a:solidFill>
                          <a:latin typeface="Arial" panose="020B0604020202020204" pitchFamily="34" charset="0"/>
                          <a:cs typeface="Arial" panose="020B0604020202020204" pitchFamily="34" charset="0"/>
                        </a:rPr>
                        <a:t> </a:t>
                      </a:r>
                      <a:r>
                        <a:rPr sz="1600" spc="-5" dirty="0">
                          <a:solidFill>
                            <a:srgbClr val="FFFFFF"/>
                          </a:solidFill>
                          <a:latin typeface="Arial" panose="020B0604020202020204" pitchFamily="34" charset="0"/>
                          <a:cs typeface="Arial" panose="020B0604020202020204" pitchFamily="34" charset="0"/>
                        </a:rPr>
                        <a:t>Meeting</a:t>
                      </a:r>
                      <a:endParaRPr sz="1600" dirty="0">
                        <a:latin typeface="Arial" panose="020B0604020202020204" pitchFamily="34" charset="0"/>
                        <a:cs typeface="Arial" panose="020B0604020202020204" pitchFamily="34" charset="0"/>
                      </a:endParaRPr>
                    </a:p>
                  </a:txBody>
                  <a:tcPr marL="0" marR="0" marT="35719" marB="0">
                    <a:solidFill>
                      <a:schemeClr val="bg1">
                        <a:lumMod val="50000"/>
                      </a:schemeClr>
                    </a:solidFill>
                  </a:tcPr>
                </a:tc>
              </a:tr>
              <a:tr h="228010">
                <a:tc rowSpan="2">
                  <a:txBody>
                    <a:bodyPr/>
                    <a:lstStyle/>
                    <a:p>
                      <a:pPr algn="ctr">
                        <a:lnSpc>
                          <a:spcPct val="100000"/>
                        </a:lnSpc>
                        <a:spcBef>
                          <a:spcPts val="35"/>
                        </a:spcBef>
                      </a:pPr>
                      <a:endPar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p>
                      <a:pPr marL="0" indent="0" algn="ctr">
                        <a:lnSpc>
                          <a:spcPct val="100000"/>
                        </a:lnSpc>
                      </a:pPr>
                      <a:r>
                        <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rPr>
                        <a:t>2017</a:t>
                      </a:r>
                      <a:endPar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txBody>
                  <a:tcPr marL="0" marR="0" marT="3334" marB="0">
                    <a:lnL w="12700">
                      <a:solidFill>
                        <a:srgbClr val="3981B9"/>
                      </a:solidFill>
                      <a:prstDash val="solid"/>
                    </a:lnL>
                    <a:lnR w="12700" cap="flat" cmpd="sng" algn="ctr">
                      <a:solidFill>
                        <a:srgbClr val="3981B9"/>
                      </a:solidFill>
                      <a:prstDash val="solid"/>
                      <a:round/>
                      <a:headEnd type="none" w="med" len="med"/>
                      <a:tailEnd type="none" w="med" len="med"/>
                    </a:lnR>
                    <a:lnB w="12700">
                      <a:solidFill>
                        <a:srgbClr val="3981B9"/>
                      </a:solidFill>
                      <a:prstDash val="solid"/>
                    </a:lnB>
                    <a:solidFill>
                      <a:schemeClr val="accent1">
                        <a:lumMod val="20000"/>
                        <a:lumOff val="80000"/>
                      </a:schemeClr>
                    </a:solidFill>
                  </a:tcPr>
                </a:tc>
                <a:tc>
                  <a:txBody>
                    <a:bodyPr/>
                    <a:lstStyle/>
                    <a:p>
                      <a:pPr algn="ctr">
                        <a:lnSpc>
                          <a:spcPct val="100000"/>
                        </a:lnSpc>
                        <a:spcBef>
                          <a:spcPts val="380"/>
                        </a:spcBef>
                      </a:pPr>
                      <a:r>
                        <a:rPr sz="1600" spc="-5" dirty="0">
                          <a:latin typeface="Arial" panose="020B0604020202020204" pitchFamily="34" charset="0"/>
                          <a:cs typeface="Arial" panose="020B0604020202020204" pitchFamily="34" charset="0"/>
                        </a:rPr>
                        <a:t>EGEEC </a:t>
                      </a:r>
                      <a:r>
                        <a:rPr sz="1600" dirty="0">
                          <a:latin typeface="Arial" panose="020B0604020202020204" pitchFamily="34" charset="0"/>
                          <a:cs typeface="Arial" panose="020B0604020202020204" pitchFamily="34" charset="0"/>
                        </a:rPr>
                        <a:t>49</a:t>
                      </a:r>
                      <a:endParaRPr sz="1600" dirty="0">
                        <a:latin typeface="Arial" panose="020B0604020202020204" pitchFamily="34" charset="0"/>
                        <a:cs typeface="Arial" panose="020B0604020202020204" pitchFamily="34" charset="0"/>
                      </a:endParaRPr>
                    </a:p>
                  </a:txBody>
                  <a:tcPr marL="0" marR="0" marT="36195"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B w="12700">
                      <a:solidFill>
                        <a:srgbClr val="3981B9"/>
                      </a:solidFill>
                      <a:prstDash val="solid"/>
                    </a:lnB>
                    <a:solidFill>
                      <a:schemeClr val="accent1">
                        <a:lumMod val="20000"/>
                        <a:lumOff val="80000"/>
                      </a:schemeClr>
                    </a:solidFill>
                  </a:tcPr>
                </a:tc>
                <a:tc>
                  <a:txBody>
                    <a:bodyPr/>
                    <a:lstStyle/>
                    <a:p>
                      <a:pPr algn="ctr">
                        <a:lnSpc>
                          <a:spcPct val="100000"/>
                        </a:lnSpc>
                        <a:spcBef>
                          <a:spcPts val="380"/>
                        </a:spcBef>
                      </a:pPr>
                      <a:r>
                        <a:rPr sz="1600" dirty="0">
                          <a:latin typeface="Arial" panose="020B0604020202020204" pitchFamily="34" charset="0"/>
                          <a:cs typeface="Arial" panose="020B0604020202020204" pitchFamily="34" charset="0"/>
                        </a:rPr>
                        <a:t>Jeju, </a:t>
                      </a:r>
                      <a:r>
                        <a:rPr sz="1600" spc="-5" dirty="0">
                          <a:latin typeface="Arial" panose="020B0604020202020204" pitchFamily="34" charset="0"/>
                          <a:cs typeface="Arial" panose="020B0604020202020204" pitchFamily="34" charset="0"/>
                        </a:rPr>
                        <a:t>Republic </a:t>
                      </a:r>
                      <a:r>
                        <a:rPr sz="1600" dirty="0">
                          <a:latin typeface="Arial" panose="020B0604020202020204" pitchFamily="34" charset="0"/>
                          <a:cs typeface="Arial" panose="020B0604020202020204" pitchFamily="34" charset="0"/>
                        </a:rPr>
                        <a:t>of</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Korea</a:t>
                      </a:r>
                      <a:endParaRPr sz="1600" dirty="0">
                        <a:latin typeface="Arial" panose="020B0604020202020204" pitchFamily="34" charset="0"/>
                        <a:cs typeface="Arial" panose="020B0604020202020204" pitchFamily="34" charset="0"/>
                      </a:endParaRPr>
                    </a:p>
                  </a:txBody>
                  <a:tcPr marL="0" marR="0" marT="36195"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B w="12700">
                      <a:solidFill>
                        <a:srgbClr val="3981B9"/>
                      </a:solidFill>
                      <a:prstDash val="solid"/>
                    </a:lnB>
                    <a:solidFill>
                      <a:schemeClr val="accent1">
                        <a:lumMod val="20000"/>
                        <a:lumOff val="80000"/>
                      </a:schemeClr>
                    </a:solidFill>
                  </a:tcPr>
                </a:tc>
                <a:tc>
                  <a:txBody>
                    <a:bodyPr/>
                    <a:lstStyle/>
                    <a:p>
                      <a:pPr marL="182880" indent="0">
                        <a:lnSpc>
                          <a:spcPct val="100000"/>
                        </a:lnSpc>
                        <a:spcBef>
                          <a:spcPts val="390"/>
                        </a:spcBef>
                        <a:buFont typeface="MS Mincho"/>
                        <a:buNone/>
                        <a:tabLst>
                          <a:tab pos="746125" algn="l"/>
                        </a:tabLst>
                      </a:pPr>
                      <a:r>
                        <a:rPr sz="1600" spc="-5" dirty="0">
                          <a:latin typeface="Arial" panose="020B0604020202020204" pitchFamily="34" charset="0"/>
                          <a:cs typeface="Arial" panose="020B0604020202020204" pitchFamily="34" charset="0"/>
                        </a:rPr>
                        <a:t>EGNRET</a:t>
                      </a:r>
                      <a:r>
                        <a:rPr lang="en-US" sz="1600" spc="-5" dirty="0">
                          <a:latin typeface="Arial" panose="020B0604020202020204" pitchFamily="34" charset="0"/>
                          <a:cs typeface="Arial" panose="020B0604020202020204" pitchFamily="34" charset="0"/>
                        </a:rPr>
                        <a:t> 48</a:t>
                      </a:r>
                      <a:endParaRPr sz="1600" dirty="0">
                        <a:latin typeface="Arial" panose="020B0604020202020204" pitchFamily="34" charset="0"/>
                        <a:cs typeface="Arial" panose="020B0604020202020204" pitchFamily="34" charset="0"/>
                      </a:endParaRPr>
                    </a:p>
                  </a:txBody>
                  <a:tcPr marL="0" marR="0" marT="37148" marB="0">
                    <a:lnL w="12700" cap="flat" cmpd="sng" algn="ctr">
                      <a:solidFill>
                        <a:srgbClr val="3981B9"/>
                      </a:solidFill>
                      <a:prstDash val="solid"/>
                      <a:round/>
                      <a:headEnd type="none" w="med" len="med"/>
                      <a:tailEnd type="none" w="med" len="med"/>
                    </a:lnL>
                    <a:lnR w="12700">
                      <a:solidFill>
                        <a:srgbClr val="3981B9"/>
                      </a:solidFill>
                      <a:prstDash val="solid"/>
                    </a:lnR>
                    <a:lnB w="12700">
                      <a:solidFill>
                        <a:srgbClr val="3981B9"/>
                      </a:solidFill>
                      <a:prstDash val="solid"/>
                    </a:lnB>
                    <a:solidFill>
                      <a:schemeClr val="accent1">
                        <a:lumMod val="20000"/>
                        <a:lumOff val="80000"/>
                      </a:schemeClr>
                    </a:solidFill>
                  </a:tcPr>
                </a:tc>
              </a:tr>
              <a:tr h="227236">
                <a:tc vMerge="1">
                  <a:tcPr marL="0" marR="0" marT="4445"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rgbClr val="E8ECF3"/>
                    </a:solidFill>
                  </a:tcPr>
                </a:tc>
                <a:tc>
                  <a:txBody>
                    <a:bodyPr/>
                    <a:lstStyle/>
                    <a:p>
                      <a:pPr algn="ctr">
                        <a:lnSpc>
                          <a:spcPct val="100000"/>
                        </a:lnSpc>
                        <a:spcBef>
                          <a:spcPts val="380"/>
                        </a:spcBef>
                      </a:pPr>
                      <a:r>
                        <a:rPr sz="1600" spc="-5" dirty="0">
                          <a:latin typeface="Arial" panose="020B0604020202020204" pitchFamily="34" charset="0"/>
                          <a:cs typeface="Arial" panose="020B0604020202020204" pitchFamily="34" charset="0"/>
                        </a:rPr>
                        <a:t>EGEEC </a:t>
                      </a:r>
                      <a:r>
                        <a:rPr sz="1600" dirty="0">
                          <a:latin typeface="Arial" panose="020B0604020202020204" pitchFamily="34" charset="0"/>
                          <a:cs typeface="Arial" panose="020B0604020202020204" pitchFamily="34" charset="0"/>
                        </a:rPr>
                        <a:t>50</a:t>
                      </a:r>
                      <a:endParaRPr sz="1600" dirty="0">
                        <a:latin typeface="Arial" panose="020B0604020202020204" pitchFamily="34" charset="0"/>
                        <a:cs typeface="Arial" panose="020B0604020202020204" pitchFamily="34" charset="0"/>
                      </a:endParaRPr>
                    </a:p>
                  </a:txBody>
                  <a:tcPr marL="0" marR="0" marT="36195"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algn="ctr">
                        <a:lnSpc>
                          <a:spcPct val="100000"/>
                        </a:lnSpc>
                        <a:spcBef>
                          <a:spcPts val="380"/>
                        </a:spcBef>
                      </a:pPr>
                      <a:r>
                        <a:rPr sz="1600" spc="-5" dirty="0">
                          <a:latin typeface="Arial" panose="020B0604020202020204" pitchFamily="34" charset="0"/>
                          <a:cs typeface="Arial" panose="020B0604020202020204" pitchFamily="34" charset="0"/>
                        </a:rPr>
                        <a:t>Moscow,</a:t>
                      </a:r>
                      <a:r>
                        <a:rPr sz="1600" spc="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Russia</a:t>
                      </a:r>
                      <a:endParaRPr sz="1600" dirty="0">
                        <a:latin typeface="Arial" panose="020B0604020202020204" pitchFamily="34" charset="0"/>
                        <a:cs typeface="Arial" panose="020B0604020202020204" pitchFamily="34" charset="0"/>
                      </a:endParaRPr>
                    </a:p>
                  </a:txBody>
                  <a:tcPr marL="0" marR="0" marT="36195"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r>
              <a:tr h="227236">
                <a:tc rowSpan="2">
                  <a:txBody>
                    <a:bodyPr/>
                    <a:lstStyle/>
                    <a:p>
                      <a:pPr algn="ctr">
                        <a:lnSpc>
                          <a:spcPct val="100000"/>
                        </a:lnSpc>
                        <a:spcBef>
                          <a:spcPts val="35"/>
                        </a:spcBef>
                      </a:pPr>
                      <a:endPar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p>
                      <a:pPr marL="0" indent="0" algn="ctr">
                        <a:lnSpc>
                          <a:spcPct val="100000"/>
                        </a:lnSpc>
                      </a:pPr>
                      <a:r>
                        <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rPr>
                        <a:t>2018</a:t>
                      </a:r>
                      <a:endPar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txBody>
                  <a:tcPr marL="0" marR="0" marT="3334"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algn="ctr">
                        <a:lnSpc>
                          <a:spcPct val="100000"/>
                        </a:lnSpc>
                        <a:spcBef>
                          <a:spcPts val="380"/>
                        </a:spcBef>
                      </a:pPr>
                      <a:r>
                        <a:rPr sz="1600" dirty="0">
                          <a:latin typeface="Arial" panose="020B0604020202020204" pitchFamily="34" charset="0"/>
                          <a:cs typeface="Arial" panose="020B0604020202020204" pitchFamily="34" charset="0"/>
                        </a:rPr>
                        <a:t>EGEEC</a:t>
                      </a:r>
                      <a:r>
                        <a:rPr sz="1600" spc="-1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51</a:t>
                      </a:r>
                      <a:endParaRPr sz="1600" dirty="0">
                        <a:latin typeface="Arial" panose="020B0604020202020204" pitchFamily="34" charset="0"/>
                        <a:cs typeface="Arial" panose="020B0604020202020204" pitchFamily="34" charset="0"/>
                      </a:endParaRPr>
                    </a:p>
                  </a:txBody>
                  <a:tcPr marL="0" marR="0" marT="36195"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marL="635" algn="ctr">
                        <a:lnSpc>
                          <a:spcPct val="100000"/>
                        </a:lnSpc>
                        <a:spcBef>
                          <a:spcPts val="380"/>
                        </a:spcBef>
                      </a:pPr>
                      <a:r>
                        <a:rPr sz="1600" dirty="0">
                          <a:latin typeface="Arial" panose="020B0604020202020204" pitchFamily="34" charset="0"/>
                          <a:cs typeface="Arial" panose="020B0604020202020204" pitchFamily="34" charset="0"/>
                        </a:rPr>
                        <a:t>Washington </a:t>
                      </a:r>
                      <a:r>
                        <a:rPr sz="1600" spc="-5" dirty="0">
                          <a:latin typeface="Arial" panose="020B0604020202020204" pitchFamily="34" charset="0"/>
                          <a:cs typeface="Arial" panose="020B0604020202020204" pitchFamily="34" charset="0"/>
                        </a:rPr>
                        <a:t>D.C,</a:t>
                      </a:r>
                      <a:r>
                        <a:rPr sz="1600" spc="-6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USA</a:t>
                      </a:r>
                      <a:endParaRPr sz="1600" dirty="0">
                        <a:latin typeface="Arial" panose="020B0604020202020204" pitchFamily="34" charset="0"/>
                        <a:cs typeface="Arial" panose="020B0604020202020204" pitchFamily="34" charset="0"/>
                      </a:endParaRPr>
                    </a:p>
                  </a:txBody>
                  <a:tcPr marL="0" marR="0" marT="36195"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r>
              <a:tr h="228010">
                <a:tc vMerge="1">
                  <a:tcPr marL="0" marR="0" marT="4445"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rgbClr val="E8ECF3"/>
                    </a:solidFill>
                  </a:tcPr>
                </a:tc>
                <a:tc>
                  <a:txBody>
                    <a:bodyPr/>
                    <a:lstStyle/>
                    <a:p>
                      <a:pPr algn="ctr">
                        <a:lnSpc>
                          <a:spcPct val="100000"/>
                        </a:lnSpc>
                        <a:spcBef>
                          <a:spcPts val="380"/>
                        </a:spcBef>
                      </a:pPr>
                      <a:r>
                        <a:rPr sz="1600" spc="-5" dirty="0">
                          <a:latin typeface="Arial" panose="020B0604020202020204" pitchFamily="34" charset="0"/>
                          <a:cs typeface="Arial" panose="020B0604020202020204" pitchFamily="34" charset="0"/>
                        </a:rPr>
                        <a:t>EGEEC </a:t>
                      </a:r>
                      <a:r>
                        <a:rPr sz="1600" dirty="0">
                          <a:latin typeface="Arial" panose="020B0604020202020204" pitchFamily="34" charset="0"/>
                          <a:cs typeface="Arial" panose="020B0604020202020204" pitchFamily="34" charset="0"/>
                        </a:rPr>
                        <a:t>52</a:t>
                      </a:r>
                      <a:endParaRPr sz="1600" dirty="0">
                        <a:latin typeface="Arial" panose="020B0604020202020204" pitchFamily="34" charset="0"/>
                        <a:cs typeface="Arial" panose="020B0604020202020204" pitchFamily="34" charset="0"/>
                      </a:endParaRPr>
                    </a:p>
                  </a:txBody>
                  <a:tcPr marL="0" marR="0" marT="36195"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marL="635" algn="ctr">
                        <a:lnSpc>
                          <a:spcPct val="100000"/>
                        </a:lnSpc>
                        <a:spcBef>
                          <a:spcPts val="380"/>
                        </a:spcBef>
                      </a:pPr>
                      <a:r>
                        <a:rPr sz="1600" spc="-5" dirty="0">
                          <a:latin typeface="Arial" panose="020B0604020202020204" pitchFamily="34" charset="0"/>
                          <a:cs typeface="Arial" panose="020B0604020202020204" pitchFamily="34" charset="0"/>
                        </a:rPr>
                        <a:t>Chiang </a:t>
                      </a:r>
                      <a:r>
                        <a:rPr sz="1600" spc="-10" dirty="0">
                          <a:latin typeface="Arial" panose="020B0604020202020204" pitchFamily="34" charset="0"/>
                          <a:cs typeface="Arial" panose="020B0604020202020204" pitchFamily="34" charset="0"/>
                        </a:rPr>
                        <a:t>Mai,</a:t>
                      </a:r>
                      <a:r>
                        <a:rPr sz="1600" spc="2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Thailand</a:t>
                      </a:r>
                      <a:endParaRPr sz="1600" dirty="0">
                        <a:latin typeface="Arial" panose="020B0604020202020204" pitchFamily="34" charset="0"/>
                        <a:cs typeface="Arial" panose="020B0604020202020204" pitchFamily="34" charset="0"/>
                      </a:endParaRPr>
                    </a:p>
                  </a:txBody>
                  <a:tcPr marL="0" marR="0" marT="36195"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marL="182880" indent="0">
                        <a:lnSpc>
                          <a:spcPct val="100000"/>
                        </a:lnSpc>
                        <a:spcBef>
                          <a:spcPts val="390"/>
                        </a:spcBef>
                        <a:buFont typeface="MS Mincho"/>
                        <a:buNone/>
                        <a:tabLst>
                          <a:tab pos="746125" algn="l"/>
                        </a:tabLst>
                      </a:pPr>
                      <a:r>
                        <a:rPr sz="1600" spc="-5" dirty="0">
                          <a:latin typeface="Arial" panose="020B0604020202020204" pitchFamily="34" charset="0"/>
                          <a:cs typeface="Arial" panose="020B0604020202020204" pitchFamily="34" charset="0"/>
                        </a:rPr>
                        <a:t>EGNRET</a:t>
                      </a:r>
                      <a:r>
                        <a:rPr lang="en-US" sz="1600" spc="-5" dirty="0">
                          <a:latin typeface="Arial" panose="020B0604020202020204" pitchFamily="34" charset="0"/>
                          <a:cs typeface="Arial" panose="020B0604020202020204" pitchFamily="34" charset="0"/>
                        </a:rPr>
                        <a:t> 51</a:t>
                      </a:r>
                      <a:endParaRPr sz="1600" dirty="0">
                        <a:latin typeface="Arial" panose="020B0604020202020204" pitchFamily="34" charset="0"/>
                        <a:cs typeface="Arial" panose="020B0604020202020204" pitchFamily="34" charset="0"/>
                      </a:endParaRPr>
                    </a:p>
                  </a:txBody>
                  <a:tcPr marL="0" marR="0" marT="37148"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r>
              <a:tr h="228396">
                <a:tc rowSpan="2">
                  <a:txBody>
                    <a:bodyPr/>
                    <a:lstStyle/>
                    <a:p>
                      <a:pPr marL="0" indent="0" algn="ctr">
                        <a:lnSpc>
                          <a:spcPct val="100000"/>
                        </a:lnSpc>
                        <a:spcBef>
                          <a:spcPts val="5"/>
                        </a:spcBef>
                      </a:pPr>
                      <a:endParaRPr lang="en-US"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p>
                      <a:pPr marL="0" indent="0" algn="ctr">
                        <a:lnSpc>
                          <a:spcPct val="100000"/>
                        </a:lnSpc>
                        <a:spcBef>
                          <a:spcPts val="5"/>
                        </a:spcBef>
                      </a:pPr>
                      <a:r>
                        <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rPr>
                        <a:t>2019</a:t>
                      </a:r>
                      <a:endPar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txBody>
                  <a:tcPr marL="0" marR="0" marT="3334"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algn="ctr">
                        <a:lnSpc>
                          <a:spcPct val="100000"/>
                        </a:lnSpc>
                        <a:spcBef>
                          <a:spcPts val="380"/>
                        </a:spcBef>
                      </a:pPr>
                      <a:r>
                        <a:rPr sz="1600" spc="-5" dirty="0">
                          <a:latin typeface="Arial" panose="020B0604020202020204" pitchFamily="34" charset="0"/>
                          <a:cs typeface="Arial" panose="020B0604020202020204" pitchFamily="34" charset="0"/>
                        </a:rPr>
                        <a:t>EGEEC </a:t>
                      </a:r>
                      <a:r>
                        <a:rPr sz="1600" dirty="0">
                          <a:latin typeface="Arial" panose="020B0604020202020204" pitchFamily="34" charset="0"/>
                          <a:cs typeface="Arial" panose="020B0604020202020204" pitchFamily="34" charset="0"/>
                        </a:rPr>
                        <a:t>53</a:t>
                      </a:r>
                      <a:endParaRPr sz="1600" dirty="0">
                        <a:latin typeface="Arial" panose="020B0604020202020204" pitchFamily="34" charset="0"/>
                        <a:cs typeface="Arial" panose="020B0604020202020204" pitchFamily="34" charset="0"/>
                      </a:endParaRPr>
                    </a:p>
                  </a:txBody>
                  <a:tcPr marL="0" marR="0" marT="36195"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algn="ctr">
                        <a:lnSpc>
                          <a:spcPct val="100000"/>
                        </a:lnSpc>
                        <a:spcBef>
                          <a:spcPts val="380"/>
                        </a:spcBef>
                      </a:pPr>
                      <a:r>
                        <a:rPr sz="1600" spc="-5" dirty="0">
                          <a:latin typeface="Arial" panose="020B0604020202020204" pitchFamily="34" charset="0"/>
                          <a:cs typeface="Arial" panose="020B0604020202020204" pitchFamily="34" charset="0"/>
                        </a:rPr>
                        <a:t>Hong </a:t>
                      </a:r>
                      <a:r>
                        <a:rPr sz="1600" dirty="0">
                          <a:latin typeface="Arial" panose="020B0604020202020204" pitchFamily="34" charset="0"/>
                          <a:cs typeface="Arial" panose="020B0604020202020204" pitchFamily="34" charset="0"/>
                        </a:rPr>
                        <a:t>Kong,</a:t>
                      </a:r>
                      <a:r>
                        <a:rPr sz="1600" spc="-3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China</a:t>
                      </a:r>
                      <a:endParaRPr sz="1600" dirty="0">
                        <a:latin typeface="Arial" panose="020B0604020202020204" pitchFamily="34" charset="0"/>
                        <a:cs typeface="Arial" panose="020B0604020202020204" pitchFamily="34" charset="0"/>
                      </a:endParaRPr>
                    </a:p>
                  </a:txBody>
                  <a:tcPr marL="0" marR="0" marT="36195"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marL="182880" indent="0">
                        <a:lnSpc>
                          <a:spcPct val="100000"/>
                        </a:lnSpc>
                        <a:spcBef>
                          <a:spcPts val="395"/>
                        </a:spcBef>
                        <a:buFont typeface="MS Mincho"/>
                        <a:buNone/>
                        <a:tabLst>
                          <a:tab pos="746125" algn="l"/>
                        </a:tabLst>
                      </a:pPr>
                      <a:r>
                        <a:rPr sz="1600" spc="-5" dirty="0">
                          <a:latin typeface="Arial" panose="020B0604020202020204" pitchFamily="34" charset="0"/>
                          <a:cs typeface="Arial" panose="020B0604020202020204" pitchFamily="34" charset="0"/>
                        </a:rPr>
                        <a:t>EGNRET</a:t>
                      </a:r>
                      <a:r>
                        <a:rPr lang="en-US" sz="1600" spc="-5" dirty="0">
                          <a:latin typeface="Arial" panose="020B0604020202020204" pitchFamily="34" charset="0"/>
                          <a:cs typeface="Arial" panose="020B0604020202020204" pitchFamily="34" charset="0"/>
                        </a:rPr>
                        <a:t> 52</a:t>
                      </a:r>
                      <a:endParaRPr sz="1600" dirty="0">
                        <a:latin typeface="Arial" panose="020B0604020202020204" pitchFamily="34" charset="0"/>
                        <a:cs typeface="Arial" panose="020B0604020202020204" pitchFamily="34" charset="0"/>
                      </a:endParaRPr>
                    </a:p>
                  </a:txBody>
                  <a:tcPr marL="0" marR="0" marT="37624"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r>
              <a:tr h="227236">
                <a:tc vMerge="1">
                  <a:tcPr marL="0" marR="0" marT="4445"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rgbClr val="E8ECF3"/>
                    </a:solidFill>
                  </a:tcPr>
                </a:tc>
                <a:tc>
                  <a:txBody>
                    <a:bodyPr/>
                    <a:lstStyle/>
                    <a:p>
                      <a:pPr algn="ctr">
                        <a:lnSpc>
                          <a:spcPct val="100000"/>
                        </a:lnSpc>
                        <a:spcBef>
                          <a:spcPts val="380"/>
                        </a:spcBef>
                      </a:pPr>
                      <a:r>
                        <a:rPr sz="1600" spc="-5" dirty="0">
                          <a:latin typeface="Arial" panose="020B0604020202020204" pitchFamily="34" charset="0"/>
                          <a:cs typeface="Arial" panose="020B0604020202020204" pitchFamily="34" charset="0"/>
                        </a:rPr>
                        <a:t>EGEEC </a:t>
                      </a:r>
                      <a:r>
                        <a:rPr sz="1600" dirty="0">
                          <a:latin typeface="Arial" panose="020B0604020202020204" pitchFamily="34" charset="0"/>
                          <a:cs typeface="Arial" panose="020B0604020202020204" pitchFamily="34" charset="0"/>
                        </a:rPr>
                        <a:t>54</a:t>
                      </a:r>
                      <a:endParaRPr sz="1600" dirty="0">
                        <a:latin typeface="Arial" panose="020B0604020202020204" pitchFamily="34" charset="0"/>
                        <a:cs typeface="Arial" panose="020B0604020202020204" pitchFamily="34" charset="0"/>
                      </a:endParaRPr>
                    </a:p>
                  </a:txBody>
                  <a:tcPr marL="0" marR="0" marT="36195"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marL="1270" algn="ctr">
                        <a:lnSpc>
                          <a:spcPct val="100000"/>
                        </a:lnSpc>
                        <a:spcBef>
                          <a:spcPts val="380"/>
                        </a:spcBef>
                      </a:pPr>
                      <a:r>
                        <a:rPr sz="1600" spc="-5" dirty="0">
                          <a:latin typeface="Arial" panose="020B0604020202020204" pitchFamily="34" charset="0"/>
                          <a:cs typeface="Arial" panose="020B0604020202020204" pitchFamily="34" charset="0"/>
                        </a:rPr>
                        <a:t>Cebu, </a:t>
                      </a:r>
                      <a:r>
                        <a:rPr sz="1600" dirty="0">
                          <a:latin typeface="Arial" panose="020B0604020202020204" pitchFamily="34" charset="0"/>
                          <a:cs typeface="Arial" panose="020B0604020202020204" pitchFamily="34" charset="0"/>
                        </a:rPr>
                        <a:t>The</a:t>
                      </a:r>
                      <a:r>
                        <a:rPr sz="1600" spc="-2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Philippines</a:t>
                      </a:r>
                      <a:endParaRPr sz="1600" dirty="0">
                        <a:latin typeface="Arial" panose="020B0604020202020204" pitchFamily="34" charset="0"/>
                        <a:cs typeface="Arial" panose="020B0604020202020204" pitchFamily="34" charset="0"/>
                      </a:endParaRPr>
                    </a:p>
                  </a:txBody>
                  <a:tcPr marL="0" marR="0" marT="36195"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r>
              <a:tr h="228396">
                <a:tc>
                  <a:txBody>
                    <a:bodyPr/>
                    <a:lstStyle/>
                    <a:p>
                      <a:pPr algn="ctr">
                        <a:lnSpc>
                          <a:spcPct val="100000"/>
                        </a:lnSpc>
                        <a:spcBef>
                          <a:spcPts val="385"/>
                        </a:spcBef>
                      </a:pPr>
                      <a:r>
                        <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rPr>
                        <a:t>2020</a:t>
                      </a:r>
                      <a:endPar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txBody>
                  <a:tcPr marL="0" marR="0" marT="36671"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algn="ctr">
                        <a:lnSpc>
                          <a:spcPct val="100000"/>
                        </a:lnSpc>
                        <a:spcBef>
                          <a:spcPts val="385"/>
                        </a:spcBef>
                      </a:pPr>
                      <a:r>
                        <a:rPr sz="1600" spc="-5" dirty="0">
                          <a:latin typeface="Arial" panose="020B0604020202020204" pitchFamily="34" charset="0"/>
                          <a:cs typeface="Arial" panose="020B0604020202020204" pitchFamily="34" charset="0"/>
                        </a:rPr>
                        <a:t>EGEEC </a:t>
                      </a:r>
                      <a:r>
                        <a:rPr sz="1600" dirty="0">
                          <a:latin typeface="Arial" panose="020B0604020202020204" pitchFamily="34" charset="0"/>
                          <a:cs typeface="Arial" panose="020B0604020202020204" pitchFamily="34" charset="0"/>
                        </a:rPr>
                        <a:t>55 </a:t>
                      </a:r>
                      <a:endParaRPr sz="1600" dirty="0">
                        <a:latin typeface="Arial" panose="020B0604020202020204" pitchFamily="34" charset="0"/>
                        <a:cs typeface="Arial" panose="020B0604020202020204" pitchFamily="34" charset="0"/>
                      </a:endParaRPr>
                    </a:p>
                  </a:txBody>
                  <a:tcPr marL="0" marR="0" marT="36671"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algn="ctr">
                        <a:lnSpc>
                          <a:spcPct val="100000"/>
                        </a:lnSpc>
                        <a:spcBef>
                          <a:spcPts val="385"/>
                        </a:spcBef>
                      </a:pPr>
                      <a:r>
                        <a:rPr sz="1600" spc="-5" dirty="0">
                          <a:latin typeface="Arial" panose="020B0604020202020204" pitchFamily="34" charset="0"/>
                          <a:cs typeface="Arial" panose="020B0604020202020204" pitchFamily="34" charset="0"/>
                        </a:rPr>
                        <a:t>Hong </a:t>
                      </a:r>
                      <a:r>
                        <a:rPr sz="1600" dirty="0">
                          <a:latin typeface="Arial" panose="020B0604020202020204" pitchFamily="34" charset="0"/>
                          <a:cs typeface="Arial" panose="020B0604020202020204" pitchFamily="34" charset="0"/>
                        </a:rPr>
                        <a:t>Kong,</a:t>
                      </a:r>
                      <a:r>
                        <a:rPr sz="1600" spc="-2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China</a:t>
                      </a:r>
                      <a:endParaRPr sz="1600" dirty="0">
                        <a:latin typeface="Arial" panose="020B0604020202020204" pitchFamily="34" charset="0"/>
                        <a:cs typeface="Arial" panose="020B0604020202020204" pitchFamily="34" charset="0"/>
                      </a:endParaRPr>
                    </a:p>
                  </a:txBody>
                  <a:tcPr marL="0" marR="0" marT="36671"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marL="182880" indent="0">
                        <a:lnSpc>
                          <a:spcPct val="100000"/>
                        </a:lnSpc>
                        <a:spcBef>
                          <a:spcPts val="395"/>
                        </a:spcBef>
                        <a:buFont typeface="MS Mincho"/>
                        <a:buNone/>
                        <a:tabLst>
                          <a:tab pos="793750" algn="l"/>
                        </a:tabLst>
                      </a:pPr>
                      <a:r>
                        <a:rPr sz="1600" spc="-5" dirty="0">
                          <a:latin typeface="Arial" panose="020B0604020202020204" pitchFamily="34" charset="0"/>
                          <a:cs typeface="Arial" panose="020B0604020202020204" pitchFamily="34" charset="0"/>
                        </a:rPr>
                        <a:t>EGEDA</a:t>
                      </a:r>
                      <a:r>
                        <a:rPr lang="en-US" sz="1600" spc="-5" dirty="0">
                          <a:latin typeface="Arial" panose="020B0604020202020204" pitchFamily="34" charset="0"/>
                          <a:cs typeface="Arial" panose="020B0604020202020204" pitchFamily="34" charset="0"/>
                        </a:rPr>
                        <a:t> 31</a:t>
                      </a:r>
                      <a:endParaRPr sz="1600" dirty="0">
                        <a:latin typeface="Arial" panose="020B0604020202020204" pitchFamily="34" charset="0"/>
                        <a:cs typeface="Arial" panose="020B0604020202020204" pitchFamily="34" charset="0"/>
                      </a:endParaRPr>
                    </a:p>
                  </a:txBody>
                  <a:tcPr marL="0" marR="0" marT="37624"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r>
              <a:tr h="228396">
                <a:tc rowSpan="2">
                  <a:txBody>
                    <a:bodyPr/>
                    <a:lstStyle/>
                    <a:p>
                      <a:pPr marL="0" indent="0" algn="ctr">
                        <a:lnSpc>
                          <a:spcPct val="100000"/>
                        </a:lnSpc>
                        <a:spcBef>
                          <a:spcPts val="5"/>
                        </a:spcBef>
                      </a:pPr>
                      <a:endParaRPr lang="en-US"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p>
                      <a:pPr marL="0" indent="0" algn="ctr">
                        <a:lnSpc>
                          <a:spcPct val="100000"/>
                        </a:lnSpc>
                        <a:spcBef>
                          <a:spcPts val="5"/>
                        </a:spcBef>
                      </a:pPr>
                      <a:r>
                        <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rPr>
                        <a:t>2021</a:t>
                      </a:r>
                      <a:endPar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txBody>
                  <a:tcPr marL="0" marR="0" marT="3334"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algn="ctr">
                        <a:lnSpc>
                          <a:spcPct val="100000"/>
                        </a:lnSpc>
                        <a:spcBef>
                          <a:spcPts val="385"/>
                        </a:spcBef>
                      </a:pPr>
                      <a:r>
                        <a:rPr sz="1600" spc="-5" dirty="0">
                          <a:latin typeface="Arial" panose="020B0604020202020204" pitchFamily="34" charset="0"/>
                          <a:cs typeface="Arial" panose="020B0604020202020204" pitchFamily="34" charset="0"/>
                        </a:rPr>
                        <a:t>EGEEC </a:t>
                      </a:r>
                      <a:r>
                        <a:rPr sz="1600" dirty="0">
                          <a:latin typeface="Arial" panose="020B0604020202020204" pitchFamily="34" charset="0"/>
                          <a:cs typeface="Arial" panose="020B0604020202020204" pitchFamily="34" charset="0"/>
                        </a:rPr>
                        <a:t>56</a:t>
                      </a:r>
                      <a:endParaRPr sz="1600" dirty="0">
                        <a:latin typeface="Arial" panose="020B0604020202020204" pitchFamily="34" charset="0"/>
                        <a:cs typeface="Arial" panose="020B0604020202020204" pitchFamily="34" charset="0"/>
                      </a:endParaRPr>
                    </a:p>
                  </a:txBody>
                  <a:tcPr marL="0" marR="0" marT="36671"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marL="635" algn="ctr">
                        <a:lnSpc>
                          <a:spcPct val="100000"/>
                        </a:lnSpc>
                        <a:spcBef>
                          <a:spcPts val="385"/>
                        </a:spcBef>
                      </a:pPr>
                      <a:r>
                        <a:rPr sz="1600" spc="-5" dirty="0">
                          <a:latin typeface="Arial" panose="020B0604020202020204" pitchFamily="34" charset="0"/>
                          <a:cs typeface="Arial" panose="020B0604020202020204" pitchFamily="34" charset="0"/>
                        </a:rPr>
                        <a:t>Chinese</a:t>
                      </a:r>
                      <a:r>
                        <a:rPr sz="1600" dirty="0">
                          <a:latin typeface="Arial" panose="020B0604020202020204" pitchFamily="34" charset="0"/>
                          <a:cs typeface="Arial" panose="020B0604020202020204" pitchFamily="34" charset="0"/>
                        </a:rPr>
                        <a:t> Taipei</a:t>
                      </a:r>
                      <a:r>
                        <a:rPr lang="en-US" sz="1600" dirty="0">
                          <a:latin typeface="Arial" panose="020B0604020202020204" pitchFamily="34" charset="0"/>
                          <a:cs typeface="Arial" panose="020B0604020202020204" pitchFamily="34" charset="0"/>
                        </a:rPr>
                        <a:t> </a:t>
                      </a:r>
                      <a:r>
                        <a:rPr lang="en-GB" altLang="zh-HK" sz="1600" spc="-5" dirty="0">
                          <a:latin typeface="Arial" panose="020B0604020202020204" pitchFamily="34" charset="0"/>
                          <a:cs typeface="Arial" panose="020B0604020202020204" pitchFamily="34" charset="0"/>
                        </a:rPr>
                        <a:t>(Online</a:t>
                      </a:r>
                      <a:r>
                        <a:rPr lang="en-GB" altLang="zh-HK" sz="1600" dirty="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txBody>
                  <a:tcPr marL="0" marR="0" marT="36671"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marL="182880" indent="0">
                        <a:lnSpc>
                          <a:spcPct val="100000"/>
                        </a:lnSpc>
                        <a:spcBef>
                          <a:spcPts val="395"/>
                        </a:spcBef>
                        <a:buFont typeface="MS Mincho"/>
                        <a:buNone/>
                        <a:tabLst>
                          <a:tab pos="746125" algn="l"/>
                        </a:tabLst>
                      </a:pPr>
                      <a:r>
                        <a:rPr sz="1600" spc="-5" dirty="0">
                          <a:latin typeface="Arial" panose="020B0604020202020204" pitchFamily="34" charset="0"/>
                          <a:cs typeface="Arial" panose="020B0604020202020204" pitchFamily="34" charset="0"/>
                        </a:rPr>
                        <a:t>EGNRET</a:t>
                      </a:r>
                      <a:r>
                        <a:rPr lang="en-US" sz="1600" spc="-5" dirty="0">
                          <a:latin typeface="Arial" panose="020B0604020202020204" pitchFamily="34" charset="0"/>
                          <a:cs typeface="Arial" panose="020B0604020202020204" pitchFamily="34" charset="0"/>
                        </a:rPr>
                        <a:t> 55</a:t>
                      </a:r>
                      <a:endParaRPr sz="1600" dirty="0">
                        <a:latin typeface="Arial" panose="020B0604020202020204" pitchFamily="34" charset="0"/>
                        <a:cs typeface="Arial" panose="020B0604020202020204" pitchFamily="34" charset="0"/>
                      </a:endParaRPr>
                    </a:p>
                  </a:txBody>
                  <a:tcPr marL="0" marR="0" marT="37624"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r>
              <a:tr h="227236">
                <a:tc vMerge="1">
                  <a:tcPr marL="0" marR="0" marT="4445"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rgbClr val="E8ECF3"/>
                    </a:solidFill>
                  </a:tcPr>
                </a:tc>
                <a:tc>
                  <a:txBody>
                    <a:bodyPr/>
                    <a:lstStyle/>
                    <a:p>
                      <a:pPr algn="ctr">
                        <a:lnSpc>
                          <a:spcPct val="100000"/>
                        </a:lnSpc>
                        <a:spcBef>
                          <a:spcPts val="380"/>
                        </a:spcBef>
                      </a:pPr>
                      <a:r>
                        <a:rPr sz="1600" spc="-5" dirty="0">
                          <a:latin typeface="Arial" panose="020B0604020202020204" pitchFamily="34" charset="0"/>
                          <a:cs typeface="Arial" panose="020B0604020202020204" pitchFamily="34" charset="0"/>
                        </a:rPr>
                        <a:t>EGEEC </a:t>
                      </a:r>
                      <a:r>
                        <a:rPr sz="1600" dirty="0">
                          <a:latin typeface="Arial" panose="020B0604020202020204" pitchFamily="34" charset="0"/>
                          <a:cs typeface="Arial" panose="020B0604020202020204" pitchFamily="34" charset="0"/>
                        </a:rPr>
                        <a:t>57</a:t>
                      </a:r>
                      <a:endParaRPr sz="1600" dirty="0">
                        <a:latin typeface="Arial" panose="020B0604020202020204" pitchFamily="34" charset="0"/>
                        <a:cs typeface="Arial" panose="020B0604020202020204" pitchFamily="34" charset="0"/>
                      </a:endParaRPr>
                    </a:p>
                  </a:txBody>
                  <a:tcPr marL="0" marR="0" marT="36195"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marL="1270" algn="ctr">
                        <a:lnSpc>
                          <a:spcPct val="100000"/>
                        </a:lnSpc>
                        <a:spcBef>
                          <a:spcPts val="380"/>
                        </a:spcBef>
                      </a:pPr>
                      <a:r>
                        <a:rPr sz="1600" spc="-5" dirty="0">
                          <a:latin typeface="Arial" panose="020B0604020202020204" pitchFamily="34" charset="0"/>
                          <a:cs typeface="Arial" panose="020B0604020202020204" pitchFamily="34" charset="0"/>
                        </a:rPr>
                        <a:t>Australia</a:t>
                      </a:r>
                      <a:r>
                        <a:rPr lang="en-US" sz="1600" spc="-5" dirty="0">
                          <a:latin typeface="Arial" panose="020B0604020202020204" pitchFamily="34" charset="0"/>
                          <a:cs typeface="Arial" panose="020B0604020202020204" pitchFamily="34" charset="0"/>
                        </a:rPr>
                        <a:t> </a:t>
                      </a:r>
                      <a:r>
                        <a:rPr lang="en-GB" altLang="zh-HK" sz="1600" spc="-5" dirty="0">
                          <a:latin typeface="Arial" panose="020B0604020202020204" pitchFamily="34" charset="0"/>
                          <a:cs typeface="Arial" panose="020B0604020202020204" pitchFamily="34" charset="0"/>
                        </a:rPr>
                        <a:t>(Online</a:t>
                      </a:r>
                      <a:r>
                        <a:rPr lang="en-GB" altLang="zh-HK" sz="1600" dirty="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txBody>
                  <a:tcPr marL="0" marR="0" marT="36195"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r>
              <a:tr h="227622">
                <a:tc rowSpan="2">
                  <a:txBody>
                    <a:bodyPr/>
                    <a:lstStyle/>
                    <a:p>
                      <a:pPr algn="ctr">
                        <a:lnSpc>
                          <a:spcPct val="100000"/>
                        </a:lnSpc>
                        <a:spcBef>
                          <a:spcPts val="40"/>
                        </a:spcBef>
                      </a:pPr>
                      <a:endPar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p>
                      <a:pPr marL="0" indent="0" algn="ctr">
                        <a:lnSpc>
                          <a:spcPct val="100000"/>
                        </a:lnSpc>
                      </a:pPr>
                      <a:r>
                        <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rPr>
                        <a:t>2022</a:t>
                      </a:r>
                      <a:endPar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txBody>
                  <a:tcPr marL="0" marR="0" marT="3810" marB="0">
                    <a:lnL w="12700">
                      <a:solidFill>
                        <a:srgbClr val="3981B9"/>
                      </a:solidFill>
                      <a:prstDash val="solid"/>
                    </a:lnL>
                    <a:lnR w="12700" cap="flat" cmpd="sng" algn="ctr">
                      <a:solidFill>
                        <a:srgbClr val="3981B9"/>
                      </a:solidFill>
                      <a:prstDash val="solid"/>
                      <a:round/>
                      <a:headEnd type="none" w="med" len="med"/>
                      <a:tailEnd type="none" w="med" len="me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385"/>
                        </a:spcBef>
                      </a:pPr>
                      <a:r>
                        <a:rPr sz="1600" spc="-5" dirty="0">
                          <a:latin typeface="Arial" panose="020B0604020202020204" pitchFamily="34" charset="0"/>
                          <a:cs typeface="Arial" panose="020B0604020202020204" pitchFamily="34" charset="0"/>
                        </a:rPr>
                        <a:t>EGEEC </a:t>
                      </a:r>
                      <a:r>
                        <a:rPr sz="1600" dirty="0">
                          <a:latin typeface="Arial" panose="020B0604020202020204" pitchFamily="34" charset="0"/>
                          <a:cs typeface="Arial" panose="020B0604020202020204" pitchFamily="34" charset="0"/>
                        </a:rPr>
                        <a:t>5</a:t>
                      </a:r>
                      <a:r>
                        <a:rPr lang="en-US" altLang="zh-HK" sz="1600" dirty="0">
                          <a:latin typeface="Arial" panose="020B0604020202020204" pitchFamily="34" charset="0"/>
                          <a:cs typeface="Arial" panose="020B0604020202020204" pitchFamily="34" charset="0"/>
                        </a:rPr>
                        <a:t>8</a:t>
                      </a:r>
                      <a:endParaRPr sz="1600" dirty="0">
                        <a:latin typeface="Arial" panose="020B0604020202020204" pitchFamily="34" charset="0"/>
                        <a:cs typeface="Arial" panose="020B0604020202020204" pitchFamily="34" charset="0"/>
                      </a:endParaRPr>
                    </a:p>
                  </a:txBody>
                  <a:tcPr marL="0" marR="0" marT="36671" marB="0">
                    <a:lnL w="12700">
                      <a:solidFill>
                        <a:srgbClr val="3981B9"/>
                      </a:solidFill>
                      <a:prstDash val="solid"/>
                    </a:lnL>
                    <a:lnR w="12700">
                      <a:solidFill>
                        <a:srgbClr val="3981B9"/>
                      </a:solidFill>
                      <a:prstDash val="soli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c>
                  <a:txBody>
                    <a:bodyPr/>
                    <a:lstStyle/>
                    <a:p>
                      <a:pPr marL="1270" algn="ctr">
                        <a:lnSpc>
                          <a:spcPct val="100000"/>
                        </a:lnSpc>
                        <a:spcBef>
                          <a:spcPts val="385"/>
                        </a:spcBef>
                      </a:pPr>
                      <a:r>
                        <a:rPr sz="1600" spc="-5" dirty="0">
                          <a:latin typeface="Arial" panose="020B0604020202020204" pitchFamily="34" charset="0"/>
                          <a:cs typeface="Arial" panose="020B0604020202020204" pitchFamily="34" charset="0"/>
                        </a:rPr>
                        <a:t>China</a:t>
                      </a:r>
                      <a:r>
                        <a:rPr lang="en-US" sz="1600" spc="-5" dirty="0">
                          <a:latin typeface="Arial" panose="020B0604020202020204" pitchFamily="34" charset="0"/>
                          <a:cs typeface="Arial" panose="020B0604020202020204" pitchFamily="34" charset="0"/>
                        </a:rPr>
                        <a:t> </a:t>
                      </a:r>
                      <a:r>
                        <a:rPr lang="en-GB" altLang="zh-HK" sz="1600" spc="-5" dirty="0">
                          <a:latin typeface="Arial" panose="020B0604020202020204" pitchFamily="34" charset="0"/>
                          <a:cs typeface="Arial" panose="020B0604020202020204" pitchFamily="34" charset="0"/>
                        </a:rPr>
                        <a:t>(Online</a:t>
                      </a:r>
                      <a:r>
                        <a:rPr lang="en-GB" altLang="zh-HK" sz="1600" dirty="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txBody>
                  <a:tcPr marL="0" marR="0" marT="36671" marB="0">
                    <a:lnL w="12700">
                      <a:solidFill>
                        <a:srgbClr val="3981B9"/>
                      </a:solidFill>
                      <a:prstDash val="solid"/>
                    </a:lnL>
                    <a:lnR w="12700">
                      <a:solidFill>
                        <a:srgbClr val="3981B9"/>
                      </a:solidFill>
                      <a:prstDash val="soli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chemeClr val="accent1">
                        <a:lumMod val="20000"/>
                        <a:lumOff val="80000"/>
                      </a:schemeClr>
                    </a:solidFill>
                  </a:tcPr>
                </a:tc>
              </a:tr>
              <a:tr h="228396">
                <a:tc vMerge="1">
                  <a:tcPr marL="0" marR="0" marT="5080" marB="0">
                    <a:lnL w="12700">
                      <a:solidFill>
                        <a:srgbClr val="3981B9"/>
                      </a:solidFill>
                      <a:prstDash val="solid"/>
                    </a:lnL>
                    <a:lnR w="12700">
                      <a:solidFill>
                        <a:srgbClr val="3981B9"/>
                      </a:solidFill>
                      <a:prstDash val="solid"/>
                    </a:lnR>
                    <a:lnT w="12700">
                      <a:solidFill>
                        <a:srgbClr val="3981B9"/>
                      </a:solidFill>
                      <a:prstDash val="solid"/>
                    </a:lnT>
                    <a:solidFill>
                      <a:srgbClr val="E8ECF3"/>
                    </a:solidFill>
                  </a:tcPr>
                </a:tc>
                <a:tc>
                  <a:txBody>
                    <a:bodyPr/>
                    <a:lstStyle/>
                    <a:p>
                      <a:pPr algn="ctr">
                        <a:lnSpc>
                          <a:spcPct val="100000"/>
                        </a:lnSpc>
                        <a:spcBef>
                          <a:spcPts val="385"/>
                        </a:spcBef>
                      </a:pPr>
                      <a:r>
                        <a:rPr sz="1600" spc="-5" dirty="0">
                          <a:latin typeface="Arial" panose="020B0604020202020204" pitchFamily="34" charset="0"/>
                          <a:cs typeface="Arial" panose="020B0604020202020204" pitchFamily="34" charset="0"/>
                        </a:rPr>
                        <a:t>EGEEC </a:t>
                      </a:r>
                      <a:r>
                        <a:rPr sz="1600" dirty="0">
                          <a:latin typeface="Arial" panose="020B0604020202020204" pitchFamily="34" charset="0"/>
                          <a:cs typeface="Arial" panose="020B0604020202020204" pitchFamily="34" charset="0"/>
                        </a:rPr>
                        <a:t>5</a:t>
                      </a:r>
                      <a:r>
                        <a:rPr lang="en-US" altLang="zh-HK" sz="1600" dirty="0">
                          <a:latin typeface="Arial" panose="020B0604020202020204" pitchFamily="34" charset="0"/>
                          <a:cs typeface="Arial" panose="020B0604020202020204" pitchFamily="34" charset="0"/>
                        </a:rPr>
                        <a:t>9</a:t>
                      </a:r>
                      <a:endParaRPr sz="1600" dirty="0">
                        <a:latin typeface="Arial" panose="020B0604020202020204" pitchFamily="34" charset="0"/>
                        <a:cs typeface="Arial" panose="020B0604020202020204" pitchFamily="34" charset="0"/>
                      </a:endParaRPr>
                    </a:p>
                  </a:txBody>
                  <a:tcPr marL="0" marR="0" marT="36671" marB="0">
                    <a:lnL w="12700">
                      <a:solidFill>
                        <a:srgbClr val="3981B9"/>
                      </a:solidFill>
                      <a:prstDash val="solid"/>
                    </a:lnL>
                    <a:lnR w="12700" cap="flat" cmpd="sng" algn="ctr">
                      <a:solidFill>
                        <a:srgbClr val="3981B9"/>
                      </a:solidFill>
                      <a:prstDash val="solid"/>
                      <a:round/>
                      <a:headEnd type="none" w="med" len="med"/>
                      <a:tailEnd type="none" w="med" len="me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c>
                  <a:txBody>
                    <a:bodyPr/>
                    <a:lstStyle/>
                    <a:p>
                      <a:pPr marL="1270" algn="ctr">
                        <a:lnSpc>
                          <a:spcPct val="100000"/>
                        </a:lnSpc>
                        <a:spcBef>
                          <a:spcPts val="385"/>
                        </a:spcBef>
                      </a:pPr>
                      <a:r>
                        <a:rPr lang="en-US" sz="1600" spc="-5" dirty="0">
                          <a:latin typeface="Arial" panose="020B0604020202020204" pitchFamily="34" charset="0"/>
                          <a:cs typeface="Arial" panose="020B0604020202020204" pitchFamily="34" charset="0"/>
                        </a:rPr>
                        <a:t>Thailand </a:t>
                      </a:r>
                      <a:r>
                        <a:rPr lang="en-GB" altLang="zh-HK" sz="1600" spc="-5" dirty="0">
                          <a:latin typeface="Arial" panose="020B0604020202020204" pitchFamily="34" charset="0"/>
                          <a:cs typeface="Arial" panose="020B0604020202020204" pitchFamily="34" charset="0"/>
                        </a:rPr>
                        <a:t>(Online</a:t>
                      </a:r>
                      <a:r>
                        <a:rPr lang="en-GB" altLang="zh-HK" sz="1600" dirty="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txBody>
                  <a:tcPr marL="0" marR="0" marT="36671" marB="0">
                    <a:lnL w="12700">
                      <a:solidFill>
                        <a:srgbClr val="3981B9"/>
                      </a:solidFill>
                      <a:prstDash val="solid"/>
                    </a:lnL>
                    <a:lnR w="12700" cap="flat" cmpd="sng" algn="ctr">
                      <a:solidFill>
                        <a:srgbClr val="3981B9"/>
                      </a:solidFill>
                      <a:prstDash val="solid"/>
                      <a:round/>
                      <a:headEnd type="none" w="med" len="med"/>
                      <a:tailEnd type="none" w="med" len="me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c>
                  <a:txBody>
                    <a:bodyPr/>
                    <a:lstStyle/>
                    <a:p>
                      <a:pPr marL="182880" indent="0">
                        <a:lnSpc>
                          <a:spcPct val="100000"/>
                        </a:lnSpc>
                        <a:spcBef>
                          <a:spcPts val="395"/>
                        </a:spcBef>
                        <a:buFont typeface="MS Mincho"/>
                        <a:buNone/>
                        <a:tabLst>
                          <a:tab pos="746125" algn="l"/>
                        </a:tabLst>
                      </a:pPr>
                      <a:r>
                        <a:rPr lang="en-US" altLang="zh-HK" sz="1600" spc="-5" dirty="0">
                          <a:latin typeface="Arial" panose="020B0604020202020204" pitchFamily="34" charset="0"/>
                          <a:cs typeface="Arial" panose="020B0604020202020204" pitchFamily="34" charset="0"/>
                        </a:rPr>
                        <a:t>EGNRET 57</a:t>
                      </a:r>
                      <a:endParaRPr lang="en-US" altLang="zh-HK" sz="1600" dirty="0">
                        <a:latin typeface="Arial" panose="020B0604020202020204" pitchFamily="34" charset="0"/>
                        <a:cs typeface="Arial" panose="020B0604020202020204" pitchFamily="34" charset="0"/>
                      </a:endParaRPr>
                    </a:p>
                  </a:txBody>
                  <a:tcPr marL="0" marR="0" marT="37624"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r>
              <a:tr h="227622">
                <a:tc rowSpan="2">
                  <a:txBody>
                    <a:bodyPr/>
                    <a:lstStyle/>
                    <a:p>
                      <a:pPr algn="ctr">
                        <a:lnSpc>
                          <a:spcPct val="100000"/>
                        </a:lnSpc>
                        <a:spcBef>
                          <a:spcPts val="40"/>
                        </a:spcBef>
                      </a:pPr>
                      <a:endPar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p>
                      <a:pPr marL="0" indent="0" algn="ctr">
                        <a:lnSpc>
                          <a:spcPct val="100000"/>
                        </a:lnSpc>
                      </a:pPr>
                      <a:r>
                        <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rPr>
                        <a:t>2023</a:t>
                      </a:r>
                      <a:endPar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txBody>
                  <a:tcPr marL="0" marR="0" marT="3810" marB="0">
                    <a:lnL w="12700">
                      <a:solidFill>
                        <a:srgbClr val="3981B9"/>
                      </a:solidFill>
                      <a:prstDash val="solid"/>
                    </a:lnL>
                    <a:lnR w="12700" cap="flat" cmpd="sng" algn="ctr">
                      <a:solidFill>
                        <a:srgbClr val="3981B9"/>
                      </a:solidFill>
                      <a:prstDash val="solid"/>
                      <a:round/>
                      <a:headEnd type="none" w="med" len="med"/>
                      <a:tailEnd type="none" w="med" len="med"/>
                    </a:lnR>
                    <a:lnT w="12700" cap="flat" cmpd="sng" algn="ctr">
                      <a:solidFill>
                        <a:srgbClr val="3981B9"/>
                      </a:solidFill>
                      <a:prstDash val="solid"/>
                      <a:round/>
                      <a:headEnd type="none" w="med" len="med"/>
                      <a:tailEnd type="none" w="med" len="med"/>
                    </a:lnT>
                    <a:lnB w="12700" cap="flat" cmpd="sng" algn="ctr">
                      <a:solidFill>
                        <a:srgbClr val="3981B9"/>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385"/>
                        </a:spcBef>
                      </a:pPr>
                      <a:r>
                        <a:rPr sz="1600" spc="-5" dirty="0">
                          <a:latin typeface="Arial" panose="020B0604020202020204" pitchFamily="34" charset="0"/>
                          <a:cs typeface="Arial" panose="020B0604020202020204" pitchFamily="34" charset="0"/>
                        </a:rPr>
                        <a:t>EGEEC </a:t>
                      </a:r>
                      <a:r>
                        <a:rPr sz="1600" dirty="0">
                          <a:latin typeface="Arial" panose="020B0604020202020204" pitchFamily="34" charset="0"/>
                          <a:cs typeface="Arial" panose="020B0604020202020204" pitchFamily="34" charset="0"/>
                        </a:rPr>
                        <a:t>60</a:t>
                      </a:r>
                      <a:endParaRPr sz="1600" dirty="0">
                        <a:latin typeface="Arial" panose="020B0604020202020204" pitchFamily="34" charset="0"/>
                        <a:cs typeface="Arial" panose="020B0604020202020204" pitchFamily="34" charset="0"/>
                      </a:endParaRPr>
                    </a:p>
                  </a:txBody>
                  <a:tcPr marL="0" marR="0" marT="36671"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T w="12700" cap="flat" cmpd="sng" algn="ctr">
                      <a:solidFill>
                        <a:srgbClr val="3981B9"/>
                      </a:solidFill>
                      <a:prstDash val="solid"/>
                      <a:round/>
                      <a:headEnd type="none" w="med" len="med"/>
                      <a:tailEnd type="none" w="med" len="med"/>
                    </a:lnT>
                    <a:lnB w="12700">
                      <a:solidFill>
                        <a:srgbClr val="3981B9"/>
                      </a:solidFill>
                      <a:prstDash val="solid"/>
                    </a:lnB>
                    <a:solidFill>
                      <a:schemeClr val="accent1">
                        <a:lumMod val="20000"/>
                        <a:lumOff val="80000"/>
                      </a:schemeClr>
                    </a:solidFill>
                  </a:tcPr>
                </a:tc>
                <a:tc>
                  <a:txBody>
                    <a:bodyPr/>
                    <a:lstStyle/>
                    <a:p>
                      <a:pPr algn="ctr">
                        <a:lnSpc>
                          <a:spcPct val="100000"/>
                        </a:lnSpc>
                        <a:spcBef>
                          <a:spcPts val="385"/>
                        </a:spcBef>
                      </a:pPr>
                      <a:r>
                        <a:rPr sz="1600" spc="-5" dirty="0">
                          <a:latin typeface="Arial" panose="020B0604020202020204" pitchFamily="34" charset="0"/>
                          <a:cs typeface="Arial" panose="020B0604020202020204" pitchFamily="34" charset="0"/>
                        </a:rPr>
                        <a:t>Hong </a:t>
                      </a:r>
                      <a:r>
                        <a:rPr sz="1600" dirty="0">
                          <a:latin typeface="Arial" panose="020B0604020202020204" pitchFamily="34" charset="0"/>
                          <a:cs typeface="Arial" panose="020B0604020202020204" pitchFamily="34" charset="0"/>
                        </a:rPr>
                        <a:t>Kong,</a:t>
                      </a:r>
                      <a:r>
                        <a:rPr sz="1600" spc="-3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China</a:t>
                      </a:r>
                      <a:endParaRPr sz="1600" dirty="0">
                        <a:latin typeface="Arial" panose="020B0604020202020204" pitchFamily="34" charset="0"/>
                        <a:cs typeface="Arial" panose="020B0604020202020204" pitchFamily="34" charset="0"/>
                      </a:endParaRPr>
                    </a:p>
                  </a:txBody>
                  <a:tcPr marL="0" marR="0" marT="36671"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T w="12700" cap="flat" cmpd="sng" algn="ctr">
                      <a:solidFill>
                        <a:srgbClr val="3981B9"/>
                      </a:solidFill>
                      <a:prstDash val="solid"/>
                      <a:round/>
                      <a:headEnd type="none" w="med" len="med"/>
                      <a:tailEnd type="none" w="med" len="med"/>
                    </a:lnT>
                    <a:lnB w="12700">
                      <a:solidFill>
                        <a:srgbClr val="3981B9"/>
                      </a:solidFill>
                      <a:prstDash val="solid"/>
                    </a:lnB>
                    <a:solidFill>
                      <a:schemeClr val="accent1">
                        <a:lumMod val="20000"/>
                        <a:lumOff val="80000"/>
                      </a:schemeClr>
                    </a:solidFill>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L w="12700" cap="flat" cmpd="sng" algn="ctr">
                      <a:solidFill>
                        <a:srgbClr val="3981B9"/>
                      </a:solidFill>
                      <a:prstDash val="solid"/>
                      <a:round/>
                      <a:headEnd type="none" w="med" len="med"/>
                      <a:tailEnd type="none" w="med" len="med"/>
                    </a:lnL>
                    <a:lnR w="12700">
                      <a:solidFill>
                        <a:srgbClr val="3981B9"/>
                      </a:solidFill>
                      <a:prstDash val="solid"/>
                    </a:lnR>
                    <a:lnT w="12700" cap="flat" cmpd="sng" algn="ctr">
                      <a:solidFill>
                        <a:srgbClr val="3981B9"/>
                      </a:solidFill>
                      <a:prstDash val="solid"/>
                      <a:round/>
                      <a:headEnd type="none" w="med" len="med"/>
                      <a:tailEnd type="none" w="med" len="med"/>
                    </a:lnT>
                    <a:lnB w="12700">
                      <a:solidFill>
                        <a:srgbClr val="3981B9"/>
                      </a:solidFill>
                      <a:prstDash val="solid"/>
                    </a:lnB>
                    <a:solidFill>
                      <a:schemeClr val="accent1">
                        <a:lumMod val="20000"/>
                        <a:lumOff val="80000"/>
                      </a:schemeClr>
                    </a:solidFill>
                  </a:tcPr>
                </a:tc>
              </a:tr>
              <a:tr h="228396">
                <a:tc vMerge="1">
                  <a:tcPr marL="0" marR="0" marT="5080" marB="0">
                    <a:lnL w="12700">
                      <a:solidFill>
                        <a:srgbClr val="3981B9"/>
                      </a:solidFill>
                      <a:prstDash val="solid"/>
                    </a:lnL>
                    <a:lnR w="12700">
                      <a:solidFill>
                        <a:srgbClr val="3981B9"/>
                      </a:solidFill>
                      <a:prstDash val="solid"/>
                    </a:lnR>
                    <a:lnT w="12700">
                      <a:solidFill>
                        <a:srgbClr val="3981B9"/>
                      </a:solidFill>
                      <a:prstDash val="solid"/>
                    </a:lnT>
                    <a:lnB w="12700">
                      <a:solidFill>
                        <a:srgbClr val="3981B9"/>
                      </a:solidFill>
                      <a:prstDash val="solid"/>
                    </a:lnB>
                    <a:solidFill>
                      <a:srgbClr val="E8ECF3"/>
                    </a:solidFill>
                  </a:tcPr>
                </a:tc>
                <a:tc>
                  <a:txBody>
                    <a:bodyPr/>
                    <a:lstStyle/>
                    <a:p>
                      <a:pPr algn="ctr">
                        <a:lnSpc>
                          <a:spcPct val="100000"/>
                        </a:lnSpc>
                        <a:spcBef>
                          <a:spcPts val="385"/>
                        </a:spcBef>
                      </a:pPr>
                      <a:r>
                        <a:rPr sz="1600" spc="-5" dirty="0">
                          <a:latin typeface="Arial" panose="020B0604020202020204" pitchFamily="34" charset="0"/>
                          <a:cs typeface="Arial" panose="020B0604020202020204" pitchFamily="34" charset="0"/>
                        </a:rPr>
                        <a:t>EGEEC </a:t>
                      </a:r>
                      <a:r>
                        <a:rPr sz="1600" dirty="0">
                          <a:latin typeface="Arial" panose="020B0604020202020204" pitchFamily="34" charset="0"/>
                          <a:cs typeface="Arial" panose="020B0604020202020204" pitchFamily="34" charset="0"/>
                        </a:rPr>
                        <a:t>61</a:t>
                      </a:r>
                      <a:endParaRPr sz="1600" dirty="0">
                        <a:latin typeface="Arial" panose="020B0604020202020204" pitchFamily="34" charset="0"/>
                        <a:cs typeface="Arial" panose="020B0604020202020204" pitchFamily="34" charset="0"/>
                      </a:endParaRPr>
                    </a:p>
                  </a:txBody>
                  <a:tcPr marL="0" marR="0" marT="36671" marB="0">
                    <a:lnL w="12700">
                      <a:solidFill>
                        <a:srgbClr val="3981B9"/>
                      </a:solidFill>
                      <a:prstDash val="solid"/>
                    </a:lnL>
                    <a:lnR w="12700">
                      <a:solidFill>
                        <a:srgbClr val="3981B9"/>
                      </a:solidFill>
                      <a:prstDash val="soli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c>
                  <a:txBody>
                    <a:bodyPr/>
                    <a:lstStyle/>
                    <a:p>
                      <a:pPr marL="1270" algn="ctr">
                        <a:lnSpc>
                          <a:spcPct val="100000"/>
                        </a:lnSpc>
                        <a:spcBef>
                          <a:spcPts val="385"/>
                        </a:spcBef>
                      </a:pPr>
                      <a:r>
                        <a:rPr lang="en-GB" sz="1600" dirty="0">
                          <a:latin typeface="Arial" panose="020B0604020202020204" pitchFamily="34" charset="0"/>
                          <a:cs typeface="Arial" panose="020B0604020202020204" pitchFamily="34" charset="0"/>
                        </a:rPr>
                        <a:t>Manila, </a:t>
                      </a:r>
                      <a:r>
                        <a:rPr sz="1600" dirty="0">
                          <a:latin typeface="Arial" panose="020B0604020202020204" pitchFamily="34" charset="0"/>
                          <a:cs typeface="Arial" panose="020B0604020202020204" pitchFamily="34" charset="0"/>
                        </a:rPr>
                        <a:t>The</a:t>
                      </a:r>
                      <a:r>
                        <a:rPr sz="1600" spc="-3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Philippines</a:t>
                      </a:r>
                      <a:endParaRPr sz="1600" dirty="0">
                        <a:latin typeface="Arial" panose="020B0604020202020204" pitchFamily="34" charset="0"/>
                        <a:cs typeface="Arial" panose="020B0604020202020204" pitchFamily="34" charset="0"/>
                      </a:endParaRPr>
                    </a:p>
                  </a:txBody>
                  <a:tcPr marL="0" marR="0" marT="36671" marB="0">
                    <a:lnL w="12700">
                      <a:solidFill>
                        <a:srgbClr val="3981B9"/>
                      </a:solidFill>
                      <a:prstDash val="solid"/>
                    </a:lnL>
                    <a:lnR w="12700">
                      <a:solidFill>
                        <a:srgbClr val="3981B9"/>
                      </a:solidFill>
                      <a:prstDash val="soli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c>
                  <a:txBody>
                    <a:bodyPr/>
                    <a:lstStyle/>
                    <a:p>
                      <a:pPr marL="182880" indent="0">
                        <a:lnSpc>
                          <a:spcPct val="100000"/>
                        </a:lnSpc>
                        <a:spcBef>
                          <a:spcPts val="395"/>
                        </a:spcBef>
                        <a:buFont typeface="MS Mincho"/>
                        <a:buNone/>
                        <a:tabLst>
                          <a:tab pos="746125" algn="l"/>
                        </a:tabLst>
                      </a:pPr>
                      <a:r>
                        <a:rPr sz="1600" spc="-5" dirty="0">
                          <a:latin typeface="Arial" panose="020B0604020202020204" pitchFamily="34" charset="0"/>
                          <a:cs typeface="Arial" panose="020B0604020202020204" pitchFamily="34" charset="0"/>
                        </a:rPr>
                        <a:t>EGNRET</a:t>
                      </a:r>
                      <a:r>
                        <a:rPr lang="en-US" sz="1600" spc="-5" dirty="0">
                          <a:latin typeface="Arial" panose="020B0604020202020204" pitchFamily="34" charset="0"/>
                          <a:cs typeface="Arial" panose="020B0604020202020204" pitchFamily="34" charset="0"/>
                        </a:rPr>
                        <a:t> 59</a:t>
                      </a:r>
                      <a:endParaRPr sz="1600" dirty="0">
                        <a:latin typeface="Arial" panose="020B0604020202020204" pitchFamily="34" charset="0"/>
                        <a:cs typeface="Arial" panose="020B0604020202020204" pitchFamily="34" charset="0"/>
                      </a:endParaRPr>
                    </a:p>
                  </a:txBody>
                  <a:tcPr marL="0" marR="0" marT="37624" marB="0">
                    <a:lnL w="12700">
                      <a:solidFill>
                        <a:srgbClr val="3981B9"/>
                      </a:solidFill>
                      <a:prstDash val="solid"/>
                    </a:lnL>
                    <a:lnR w="12700">
                      <a:solidFill>
                        <a:srgbClr val="3981B9"/>
                      </a:solidFill>
                      <a:prstDash val="soli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r>
              <a:tr h="228396">
                <a:tc rowSpan="2">
                  <a:txBody>
                    <a:bodyPr/>
                    <a:lstStyle/>
                    <a:p>
                      <a:pPr marL="0" indent="0" algn="ctr">
                        <a:lnSpc>
                          <a:spcPct val="100000"/>
                        </a:lnSpc>
                      </a:pPr>
                      <a:endParaRPr lang="en-US"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p>
                      <a:pPr marL="0" indent="0" algn="ctr">
                        <a:lnSpc>
                          <a:spcPct val="100000"/>
                        </a:lnSpc>
                      </a:pPr>
                      <a:r>
                        <a:rPr lang="en-US"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rPr>
                        <a:t>2024</a:t>
                      </a:r>
                      <a:endPar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txBody>
                  <a:tcPr marL="0" marR="0" marT="3810" marB="0">
                    <a:lnL w="12700">
                      <a:solidFill>
                        <a:srgbClr val="3981B9"/>
                      </a:solidFill>
                      <a:prstDash val="solid"/>
                    </a:lnL>
                    <a:lnR w="12700" cap="flat" cmpd="sng" algn="ctr">
                      <a:solidFill>
                        <a:srgbClr val="3981B9"/>
                      </a:solidFill>
                      <a:prstDash val="solid"/>
                      <a:round/>
                      <a:headEnd type="none" w="med" len="med"/>
                      <a:tailEnd type="none" w="med" len="med"/>
                    </a:lnR>
                    <a:lnT w="12700" cap="flat" cmpd="sng" algn="ctr">
                      <a:solidFill>
                        <a:srgbClr val="3981B9"/>
                      </a:solidFill>
                      <a:prstDash val="solid"/>
                      <a:round/>
                      <a:headEnd type="none" w="med" len="med"/>
                      <a:tailEnd type="none" w="med" len="med"/>
                    </a:lnT>
                    <a:lnB w="12700" cap="flat" cmpd="sng" algn="ctr">
                      <a:solidFill>
                        <a:srgbClr val="3981B9"/>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385"/>
                        </a:spcBef>
                        <a:spcAft>
                          <a:spcPts val="0"/>
                        </a:spcAft>
                        <a:buClr>
                          <a:srgbClr val="000000"/>
                        </a:buClr>
                        <a:buSzTx/>
                        <a:buFont typeface="Arial" panose="020B0604020202020204"/>
                        <a:buNone/>
                        <a:defRPr/>
                      </a:pPr>
                      <a:r>
                        <a:rPr lang="en-GB" sz="1600" spc="-5" dirty="0">
                          <a:latin typeface="Arial" panose="020B0604020202020204" pitchFamily="34" charset="0"/>
                          <a:cs typeface="Arial" panose="020B0604020202020204" pitchFamily="34" charset="0"/>
                        </a:rPr>
                        <a:t>EGEEC </a:t>
                      </a:r>
                      <a:r>
                        <a:rPr lang="en-GB" sz="1600" dirty="0">
                          <a:latin typeface="Arial" panose="020B0604020202020204" pitchFamily="34" charset="0"/>
                          <a:cs typeface="Arial" panose="020B0604020202020204" pitchFamily="34" charset="0"/>
                        </a:rPr>
                        <a:t>62</a:t>
                      </a:r>
                      <a:endParaRPr lang="en-GB" sz="1600" dirty="0">
                        <a:latin typeface="Arial" panose="020B0604020202020204" pitchFamily="34" charset="0"/>
                        <a:cs typeface="Arial" panose="020B0604020202020204" pitchFamily="34" charset="0"/>
                      </a:endParaRPr>
                    </a:p>
                  </a:txBody>
                  <a:tcPr marL="0" marR="0" marT="36671"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c>
                  <a:txBody>
                    <a:bodyPr/>
                    <a:lstStyle/>
                    <a:p>
                      <a:pPr marL="1270" algn="ctr">
                        <a:lnSpc>
                          <a:spcPct val="100000"/>
                        </a:lnSpc>
                        <a:spcBef>
                          <a:spcPts val="385"/>
                        </a:spcBef>
                      </a:pPr>
                      <a:r>
                        <a:rPr lang="en-US" sz="1600" dirty="0">
                          <a:latin typeface="Arial" panose="020B0604020202020204" pitchFamily="34" charset="0"/>
                          <a:cs typeface="Arial" panose="020B0604020202020204" pitchFamily="34" charset="0"/>
                        </a:rPr>
                        <a:t>Nanjing, China</a:t>
                      </a:r>
                      <a:endParaRPr sz="1600" dirty="0">
                        <a:latin typeface="Arial" panose="020B0604020202020204" pitchFamily="34" charset="0"/>
                        <a:cs typeface="Arial" panose="020B0604020202020204" pitchFamily="34" charset="0"/>
                      </a:endParaRPr>
                    </a:p>
                  </a:txBody>
                  <a:tcPr marL="0" marR="0" marT="36671"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c>
                  <a:txBody>
                    <a:bodyPr/>
                    <a:lstStyle/>
                    <a:p>
                      <a:pPr marL="182880" indent="0">
                        <a:lnSpc>
                          <a:spcPct val="100000"/>
                        </a:lnSpc>
                        <a:spcBef>
                          <a:spcPts val="395"/>
                        </a:spcBef>
                        <a:buFont typeface="MS Mincho"/>
                        <a:buNone/>
                        <a:tabLst>
                          <a:tab pos="746125" algn="l"/>
                        </a:tabLst>
                      </a:pPr>
                      <a:r>
                        <a:rPr lang="en-US" altLang="zh-HK" sz="1600" dirty="0">
                          <a:latin typeface="Arial" panose="020B0604020202020204" pitchFamily="34" charset="0"/>
                          <a:cs typeface="Arial" panose="020B0604020202020204" pitchFamily="34" charset="0"/>
                        </a:rPr>
                        <a:t>EGCFE)</a:t>
                      </a:r>
                      <a:endParaRPr sz="1600" dirty="0">
                        <a:latin typeface="Arial" panose="020B0604020202020204" pitchFamily="34" charset="0"/>
                        <a:cs typeface="Arial" panose="020B0604020202020204" pitchFamily="34" charset="0"/>
                      </a:endParaRPr>
                    </a:p>
                  </a:txBody>
                  <a:tcPr marL="0" marR="0" marT="37624" marB="0">
                    <a:lnL w="12700" cap="flat" cmpd="sng" algn="ctr">
                      <a:solidFill>
                        <a:srgbClr val="3981B9"/>
                      </a:solidFill>
                      <a:prstDash val="solid"/>
                      <a:round/>
                      <a:headEnd type="none" w="med" len="med"/>
                      <a:tailEnd type="none" w="med" len="med"/>
                    </a:lnL>
                    <a:lnR w="12700">
                      <a:solidFill>
                        <a:srgbClr val="3981B9"/>
                      </a:solidFill>
                      <a:prstDash val="soli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r>
              <a:tr h="228396">
                <a:tc vMerge="1">
                  <a:tcPr marL="0" marR="0" marT="3810" marB="0">
                    <a:lnL w="12700">
                      <a:solidFill>
                        <a:srgbClr val="3981B9"/>
                      </a:solidFill>
                      <a:prstDash val="solid"/>
                    </a:lnL>
                    <a:lnR w="12700" cap="flat" cmpd="sng" algn="ctr">
                      <a:solidFill>
                        <a:srgbClr val="3981B9"/>
                      </a:solidFill>
                      <a:prstDash val="solid"/>
                      <a:round/>
                      <a:headEnd type="none" w="med" len="med"/>
                      <a:tailEnd type="none" w="med" len="med"/>
                    </a:lnR>
                    <a:lnT w="12700" cap="flat" cmpd="sng" algn="ctr">
                      <a:solidFill>
                        <a:srgbClr val="3981B9"/>
                      </a:solidFill>
                      <a:prstDash val="solid"/>
                      <a:round/>
                      <a:headEnd type="none" w="med" len="med"/>
                      <a:tailEnd type="none" w="med" len="med"/>
                    </a:lnT>
                    <a:lnB w="12700">
                      <a:solidFill>
                        <a:srgbClr val="3981B9"/>
                      </a:solidFill>
                      <a:prstDash val="solid"/>
                    </a:lnB>
                    <a:solidFill>
                      <a:srgbClr val="E8ECF3"/>
                    </a:solidFill>
                  </a:tcPr>
                </a:tc>
                <a:tc>
                  <a:txBody>
                    <a:bodyPr/>
                    <a:lstStyle/>
                    <a:p>
                      <a:pPr marL="0" marR="0" lvl="0" indent="0" algn="ctr" defTabSz="914400" rtl="0" eaLnBrk="1" fontAlgn="auto" latinLnBrk="0" hangingPunct="1">
                        <a:lnSpc>
                          <a:spcPct val="100000"/>
                        </a:lnSpc>
                        <a:spcBef>
                          <a:spcPts val="385"/>
                        </a:spcBef>
                        <a:spcAft>
                          <a:spcPts val="0"/>
                        </a:spcAft>
                        <a:buClr>
                          <a:srgbClr val="000000"/>
                        </a:buClr>
                        <a:buSzTx/>
                        <a:buFont typeface="Arial" panose="020B0604020202020204"/>
                        <a:buNone/>
                        <a:defRPr/>
                      </a:pPr>
                      <a:r>
                        <a:rPr lang="en-GB" sz="1600" spc="-5" dirty="0">
                          <a:latin typeface="Arial" panose="020B0604020202020204" pitchFamily="34" charset="0"/>
                          <a:cs typeface="Arial" panose="020B0604020202020204" pitchFamily="34" charset="0"/>
                        </a:rPr>
                        <a:t>EGEEC </a:t>
                      </a:r>
                      <a:r>
                        <a:rPr lang="en-GB" sz="1600" dirty="0">
                          <a:latin typeface="Arial" panose="020B0604020202020204" pitchFamily="34" charset="0"/>
                          <a:cs typeface="Arial" panose="020B0604020202020204" pitchFamily="34" charset="0"/>
                        </a:rPr>
                        <a:t>63</a:t>
                      </a:r>
                      <a:endParaRPr lang="en-GB" sz="1600" dirty="0">
                        <a:latin typeface="Arial" panose="020B0604020202020204" pitchFamily="34" charset="0"/>
                        <a:cs typeface="Arial" panose="020B0604020202020204" pitchFamily="34" charset="0"/>
                      </a:endParaRPr>
                    </a:p>
                  </a:txBody>
                  <a:tcPr marL="0" marR="0" marT="36671"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c>
                  <a:txBody>
                    <a:bodyPr/>
                    <a:lstStyle/>
                    <a:p>
                      <a:pPr marL="1270" algn="ctr">
                        <a:lnSpc>
                          <a:spcPct val="100000"/>
                        </a:lnSpc>
                        <a:spcBef>
                          <a:spcPts val="385"/>
                        </a:spcBef>
                      </a:pPr>
                      <a:r>
                        <a:rPr lang="en-US" sz="1600" dirty="0">
                          <a:solidFill>
                            <a:schemeClr val="tx1"/>
                          </a:solidFill>
                          <a:latin typeface="Arial" panose="020B0604020202020204" pitchFamily="34" charset="0"/>
                          <a:cs typeface="Arial" panose="020B0604020202020204" pitchFamily="34" charset="0"/>
                        </a:rPr>
                        <a:t>Tianjin, China</a:t>
                      </a:r>
                      <a:endParaRPr lang="en-US" sz="1600" dirty="0">
                        <a:solidFill>
                          <a:schemeClr val="tx1"/>
                        </a:solidFill>
                        <a:latin typeface="Arial" panose="020B0604020202020204" pitchFamily="34" charset="0"/>
                        <a:cs typeface="Arial" panose="020B0604020202020204" pitchFamily="34" charset="0"/>
                      </a:endParaRPr>
                    </a:p>
                  </a:txBody>
                  <a:tcPr marL="0" marR="0" marT="36671"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c>
                  <a:txBody>
                    <a:bodyPr/>
                    <a:lstStyle/>
                    <a:p>
                      <a:pPr marL="182880" indent="0">
                        <a:lnSpc>
                          <a:spcPct val="100000"/>
                        </a:lnSpc>
                        <a:spcBef>
                          <a:spcPts val="395"/>
                        </a:spcBef>
                        <a:buFont typeface="MS Mincho"/>
                        <a:buNone/>
                        <a:tabLst>
                          <a:tab pos="746125" algn="l"/>
                        </a:tabLst>
                      </a:pPr>
                      <a:r>
                        <a:rPr lang="en-US" sz="1600" kern="1200" dirty="0">
                          <a:solidFill>
                            <a:schemeClr val="tx1"/>
                          </a:solidFill>
                          <a:latin typeface="Arial" panose="020B0604020202020204" pitchFamily="34" charset="0"/>
                          <a:ea typeface="+mn-ea"/>
                          <a:cs typeface="Arial" panose="020B0604020202020204" pitchFamily="34" charset="0"/>
                        </a:rPr>
                        <a:t>APSEC</a:t>
                      </a:r>
                      <a:r>
                        <a:rPr lang="en-US" sz="1600" dirty="0">
                          <a:latin typeface="Arial" panose="020B0604020202020204" pitchFamily="34" charset="0"/>
                          <a:cs typeface="Arial" panose="020B0604020202020204" pitchFamily="34" charset="0"/>
                        </a:rPr>
                        <a:t> 10)</a:t>
                      </a:r>
                      <a:endParaRPr lang="en-US" sz="1600" dirty="0">
                        <a:latin typeface="Arial" panose="020B0604020202020204" pitchFamily="34" charset="0"/>
                        <a:cs typeface="Arial" panose="020B0604020202020204" pitchFamily="34" charset="0"/>
                      </a:endParaRPr>
                    </a:p>
                  </a:txBody>
                  <a:tcPr marL="0" marR="0" marT="37624" marB="0">
                    <a:lnL w="12700" cap="flat" cmpd="sng" algn="ctr">
                      <a:solidFill>
                        <a:srgbClr val="3981B9"/>
                      </a:solidFill>
                      <a:prstDash val="solid"/>
                      <a:round/>
                      <a:headEnd type="none" w="med" len="med"/>
                      <a:tailEnd type="none" w="med" len="med"/>
                    </a:lnL>
                    <a:lnR w="12700">
                      <a:solidFill>
                        <a:srgbClr val="3981B9"/>
                      </a:solidFill>
                      <a:prstDash val="soli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r>
              <a:tr h="228396">
                <a:tc rowSpan="2">
                  <a:txBody>
                    <a:bodyPr/>
                    <a:lstStyle/>
                    <a:p>
                      <a:pPr marL="0" indent="0" algn="ctr">
                        <a:lnSpc>
                          <a:spcPct val="100000"/>
                        </a:lnSpc>
                      </a:pPr>
                      <a:r>
                        <a:rPr lang="en-US" altLang="zh-HK"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rPr>
                        <a:t>2025</a:t>
                      </a:r>
                      <a:endPar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txBody>
                  <a:tcPr marL="0" marR="0" marT="3810" marB="0" anchor="ctr">
                    <a:lnL w="12700">
                      <a:solidFill>
                        <a:srgbClr val="3981B9"/>
                      </a:solidFill>
                      <a:prstDash val="solid"/>
                    </a:lnL>
                    <a:lnR w="12700" cap="flat" cmpd="sng" algn="ctr">
                      <a:solidFill>
                        <a:srgbClr val="3981B9"/>
                      </a:solidFill>
                      <a:prstDash val="solid"/>
                      <a:round/>
                      <a:headEnd type="none" w="med" len="med"/>
                      <a:tailEnd type="none" w="med" len="med"/>
                    </a:lnR>
                    <a:lnT w="12700" cap="flat" cmpd="sng" algn="ctr">
                      <a:solidFill>
                        <a:srgbClr val="3981B9"/>
                      </a:solidFill>
                      <a:prstDash val="solid"/>
                      <a:round/>
                      <a:headEnd type="none" w="med" len="med"/>
                      <a:tailEnd type="none" w="med" len="med"/>
                    </a:lnT>
                    <a:lnB w="12700" cap="flat" cmpd="sng" algn="ctr">
                      <a:solidFill>
                        <a:srgbClr val="3981B9"/>
                      </a:solidFill>
                      <a:prstDash val="solid"/>
                      <a:round/>
                      <a:headEnd type="none" w="med" len="med"/>
                      <a:tailEnd type="none" w="med" len="med"/>
                    </a:lnB>
                    <a:solidFill>
                      <a:srgbClr val="E8ECF3"/>
                    </a:solidFill>
                  </a:tcPr>
                </a:tc>
                <a:tc>
                  <a:txBody>
                    <a:bodyPr/>
                    <a:lstStyle/>
                    <a:p>
                      <a:pPr marL="0" marR="0" lvl="0" indent="0" algn="ctr" defTabSz="914400" rtl="0" eaLnBrk="1" fontAlgn="auto" latinLnBrk="0" hangingPunct="1">
                        <a:lnSpc>
                          <a:spcPct val="100000"/>
                        </a:lnSpc>
                        <a:spcBef>
                          <a:spcPts val="385"/>
                        </a:spcBef>
                        <a:spcAft>
                          <a:spcPts val="0"/>
                        </a:spcAft>
                        <a:buClr>
                          <a:srgbClr val="000000"/>
                        </a:buClr>
                        <a:buSzTx/>
                        <a:buFont typeface="Arial" panose="020B0604020202020204"/>
                        <a:buNone/>
                        <a:defRPr/>
                      </a:pPr>
                      <a:r>
                        <a:rPr lang="en-GB" sz="1600" dirty="0">
                          <a:latin typeface="Arial" panose="020B0604020202020204" pitchFamily="34" charset="0"/>
                          <a:cs typeface="Arial" panose="020B0604020202020204" pitchFamily="34" charset="0"/>
                        </a:rPr>
                        <a:t>EGEEC 64</a:t>
                      </a:r>
                      <a:endParaRPr lang="en-GB" sz="1600" dirty="0">
                        <a:latin typeface="Arial" panose="020B0604020202020204" pitchFamily="34" charset="0"/>
                        <a:cs typeface="Arial" panose="020B0604020202020204" pitchFamily="34" charset="0"/>
                      </a:endParaRPr>
                    </a:p>
                  </a:txBody>
                  <a:tcPr marL="0" marR="0" marT="36671"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c>
                  <a:txBody>
                    <a:bodyPr/>
                    <a:lstStyle/>
                    <a:p>
                      <a:pPr marL="1270" algn="ctr">
                        <a:lnSpc>
                          <a:spcPct val="100000"/>
                        </a:lnSpc>
                        <a:spcBef>
                          <a:spcPts val="385"/>
                        </a:spcBef>
                      </a:pPr>
                      <a:r>
                        <a:rPr lang="en-US" sz="1600" dirty="0">
                          <a:solidFill>
                            <a:schemeClr val="tx1"/>
                          </a:solidFill>
                          <a:latin typeface="Arial" panose="020B0604020202020204" pitchFamily="34" charset="0"/>
                          <a:cs typeface="Arial" panose="020B0604020202020204" pitchFamily="34" charset="0"/>
                        </a:rPr>
                        <a:t>Hong Kong, China</a:t>
                      </a:r>
                      <a:endParaRPr sz="1600" dirty="0">
                        <a:solidFill>
                          <a:schemeClr val="tx1"/>
                        </a:solidFill>
                        <a:latin typeface="Arial" panose="020B0604020202020204" pitchFamily="34" charset="0"/>
                        <a:cs typeface="Arial" panose="020B0604020202020204" pitchFamily="34" charset="0"/>
                      </a:endParaRPr>
                    </a:p>
                  </a:txBody>
                  <a:tcPr marL="0" marR="0" marT="36671"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c>
                  <a:txBody>
                    <a:bodyPr/>
                    <a:lstStyle/>
                    <a:p>
                      <a:pPr marL="182880" indent="0">
                        <a:lnSpc>
                          <a:spcPct val="100000"/>
                        </a:lnSpc>
                        <a:spcBef>
                          <a:spcPts val="395"/>
                        </a:spcBef>
                        <a:buFont typeface="MS Mincho"/>
                        <a:buNone/>
                        <a:tabLst>
                          <a:tab pos="746125" algn="l"/>
                        </a:tabLst>
                      </a:pPr>
                      <a:r>
                        <a:rPr lang="en-US" altLang="zh-HK" sz="1600" dirty="0">
                          <a:latin typeface="Arial" panose="020B0604020202020204" pitchFamily="34" charset="0"/>
                          <a:cs typeface="Arial" panose="020B0604020202020204" pitchFamily="34" charset="0"/>
                        </a:rPr>
                        <a:t>EGCFE, EGEDA 36 &amp; EGNRET62</a:t>
                      </a:r>
                      <a:endParaRPr sz="1600" dirty="0">
                        <a:latin typeface="Arial" panose="020B0604020202020204" pitchFamily="34" charset="0"/>
                        <a:cs typeface="Arial" panose="020B0604020202020204" pitchFamily="34" charset="0"/>
                      </a:endParaRPr>
                    </a:p>
                  </a:txBody>
                  <a:tcPr marL="0" marR="0" marT="37624" marB="0">
                    <a:lnL w="12700" cap="flat" cmpd="sng" algn="ctr">
                      <a:solidFill>
                        <a:srgbClr val="3981B9"/>
                      </a:solidFill>
                      <a:prstDash val="solid"/>
                      <a:round/>
                      <a:headEnd type="none" w="med" len="med"/>
                      <a:tailEnd type="none" w="med" len="med"/>
                    </a:lnL>
                    <a:lnR w="12700">
                      <a:solidFill>
                        <a:srgbClr val="3981B9"/>
                      </a:solidFill>
                      <a:prstDash val="soli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1">
                        <a:lumMod val="20000"/>
                        <a:lumOff val="80000"/>
                      </a:schemeClr>
                    </a:solidFill>
                  </a:tcPr>
                </a:tc>
              </a:tr>
              <a:tr h="228396">
                <a:tc vMerge="1">
                  <a:tcPr marL="0" marR="0" marT="3810" marB="0">
                    <a:lnL w="12700">
                      <a:solidFill>
                        <a:srgbClr val="3981B9"/>
                      </a:solidFill>
                      <a:prstDash val="solid"/>
                    </a:lnL>
                    <a:lnR w="12700" cap="flat" cmpd="sng" algn="ctr">
                      <a:solidFill>
                        <a:srgbClr val="3981B9"/>
                      </a:solidFill>
                      <a:prstDash val="solid"/>
                      <a:round/>
                      <a:headEnd type="none" w="med" len="med"/>
                      <a:tailEnd type="none" w="med" len="med"/>
                    </a:lnR>
                    <a:lnT w="12700" cap="flat" cmpd="sng" algn="ctr">
                      <a:solidFill>
                        <a:srgbClr val="3981B9"/>
                      </a:solidFill>
                      <a:prstDash val="solid"/>
                      <a:round/>
                      <a:headEnd type="none" w="med" len="med"/>
                      <a:tailEnd type="none" w="med" len="med"/>
                    </a:lnT>
                    <a:lnB w="12700" cap="flat" cmpd="sng" algn="ctr">
                      <a:solidFill>
                        <a:srgbClr val="3981B9"/>
                      </a:solidFill>
                      <a:prstDash val="solid"/>
                      <a:round/>
                      <a:headEnd type="none" w="med" len="med"/>
                      <a:tailEnd type="none" w="med" len="med"/>
                    </a:lnB>
                    <a:solidFill>
                      <a:srgbClr val="E8ECF3"/>
                    </a:solidFill>
                  </a:tcPr>
                </a:tc>
                <a:tc>
                  <a:txBody>
                    <a:bodyPr/>
                    <a:lstStyle/>
                    <a:p>
                      <a:pPr marL="0" marR="0" lvl="0" indent="0" algn="ctr" defTabSz="914400" rtl="0" eaLnBrk="1" fontAlgn="auto" latinLnBrk="0" hangingPunct="1">
                        <a:lnSpc>
                          <a:spcPct val="100000"/>
                        </a:lnSpc>
                        <a:spcBef>
                          <a:spcPts val="385"/>
                        </a:spcBef>
                        <a:spcAft>
                          <a:spcPts val="0"/>
                        </a:spcAft>
                        <a:buClr>
                          <a:srgbClr val="000000"/>
                        </a:buClr>
                        <a:buSzTx/>
                        <a:buFont typeface="Arial" panose="020B0604020202020204"/>
                        <a:buNone/>
                        <a:defRPr/>
                      </a:pPr>
                      <a:r>
                        <a:rPr lang="en-GB" sz="1600" b="1" dirty="0">
                          <a:latin typeface="Arial" panose="020B0604020202020204" pitchFamily="34" charset="0"/>
                          <a:cs typeface="Arial" panose="020B0604020202020204" pitchFamily="34" charset="0"/>
                        </a:rPr>
                        <a:t>EGEEC 65</a:t>
                      </a:r>
                      <a:endParaRPr lang="en-GB" sz="1600" b="1" dirty="0">
                        <a:latin typeface="Arial" panose="020B0604020202020204" pitchFamily="34" charset="0"/>
                        <a:cs typeface="Arial" panose="020B0604020202020204" pitchFamily="34" charset="0"/>
                      </a:endParaRPr>
                    </a:p>
                  </a:txBody>
                  <a:tcPr marL="0" marR="0" marT="36671"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6">
                        <a:lumMod val="20000"/>
                        <a:lumOff val="80000"/>
                      </a:schemeClr>
                    </a:solidFill>
                  </a:tcPr>
                </a:tc>
                <a:tc>
                  <a:txBody>
                    <a:bodyPr/>
                    <a:lstStyle/>
                    <a:p>
                      <a:pPr marL="1270" algn="ctr">
                        <a:lnSpc>
                          <a:spcPct val="100000"/>
                        </a:lnSpc>
                        <a:spcBef>
                          <a:spcPts val="385"/>
                        </a:spcBef>
                      </a:pPr>
                      <a:r>
                        <a:rPr lang="en-US" sz="1600" b="1" dirty="0">
                          <a:solidFill>
                            <a:schemeClr val="tx1"/>
                          </a:solidFill>
                          <a:latin typeface="Arial" panose="020B0604020202020204" pitchFamily="34" charset="0"/>
                          <a:cs typeface="Arial" panose="020B0604020202020204" pitchFamily="34" charset="0"/>
                        </a:rPr>
                        <a:t>Seoul, </a:t>
                      </a:r>
                      <a:r>
                        <a:rPr lang="en-GB" altLang="zh-HK" sz="1600" b="1" spc="-5" dirty="0">
                          <a:solidFill>
                            <a:schemeClr val="tx1"/>
                          </a:solidFill>
                          <a:latin typeface="Arial" panose="020B0604020202020204" pitchFamily="34" charset="0"/>
                          <a:cs typeface="Arial" panose="020B0604020202020204" pitchFamily="34" charset="0"/>
                        </a:rPr>
                        <a:t>Re</a:t>
                      </a:r>
                      <a:r>
                        <a:rPr lang="en-GB" altLang="zh-HK" sz="1600" b="1" spc="-5" dirty="0">
                          <a:latin typeface="Arial" panose="020B0604020202020204" pitchFamily="34" charset="0"/>
                          <a:cs typeface="Arial" panose="020B0604020202020204" pitchFamily="34" charset="0"/>
                        </a:rPr>
                        <a:t>public </a:t>
                      </a:r>
                      <a:r>
                        <a:rPr lang="en-GB" altLang="zh-HK" sz="1600" b="1" dirty="0">
                          <a:latin typeface="Arial" panose="020B0604020202020204" pitchFamily="34" charset="0"/>
                          <a:cs typeface="Arial" panose="020B0604020202020204" pitchFamily="34" charset="0"/>
                        </a:rPr>
                        <a:t>of</a:t>
                      </a:r>
                      <a:r>
                        <a:rPr lang="en-GB" altLang="zh-HK" sz="1600" b="1" spc="-25" dirty="0">
                          <a:latin typeface="Arial" panose="020B0604020202020204" pitchFamily="34" charset="0"/>
                          <a:cs typeface="Arial" panose="020B0604020202020204" pitchFamily="34" charset="0"/>
                        </a:rPr>
                        <a:t> </a:t>
                      </a:r>
                      <a:r>
                        <a:rPr lang="en-GB" altLang="zh-HK" sz="1600" b="1" dirty="0">
                          <a:latin typeface="Arial" panose="020B0604020202020204" pitchFamily="34" charset="0"/>
                          <a:cs typeface="Arial" panose="020B0604020202020204" pitchFamily="34" charset="0"/>
                        </a:rPr>
                        <a:t>Korea</a:t>
                      </a:r>
                      <a:endParaRPr sz="1600" b="1" dirty="0">
                        <a:solidFill>
                          <a:srgbClr val="FF0000"/>
                        </a:solidFill>
                        <a:latin typeface="Arial" panose="020B0604020202020204" pitchFamily="34" charset="0"/>
                        <a:cs typeface="Arial" panose="020B0604020202020204" pitchFamily="34" charset="0"/>
                      </a:endParaRPr>
                    </a:p>
                  </a:txBody>
                  <a:tcPr marL="0" marR="0" marT="36671"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6">
                        <a:lumMod val="20000"/>
                        <a:lumOff val="80000"/>
                      </a:schemeClr>
                    </a:solidFill>
                  </a:tcPr>
                </a:tc>
                <a:tc>
                  <a:txBody>
                    <a:bodyPr/>
                    <a:lstStyle/>
                    <a:p>
                      <a:pPr marL="182880" marR="0" lvl="0" indent="0" algn="l" defTabSz="914400" rtl="0" eaLnBrk="1" fontAlgn="auto" latinLnBrk="0" hangingPunct="1">
                        <a:lnSpc>
                          <a:spcPct val="100000"/>
                        </a:lnSpc>
                        <a:spcBef>
                          <a:spcPts val="395"/>
                        </a:spcBef>
                        <a:spcAft>
                          <a:spcPts val="0"/>
                        </a:spcAft>
                        <a:buClrTx/>
                        <a:buSzTx/>
                        <a:buFont typeface="MS Mincho"/>
                        <a:buNone/>
                        <a:tabLst>
                          <a:tab pos="746125" algn="l"/>
                        </a:tabLst>
                        <a:defRPr/>
                      </a:pPr>
                      <a:r>
                        <a:rPr lang="en-GB" altLang="zh-HK" sz="1600" b="0" spc="-5" dirty="0">
                          <a:latin typeface="Arial" panose="020B0604020202020204" pitchFamily="34" charset="0"/>
                          <a:cs typeface="Arial" panose="020B0604020202020204" pitchFamily="34" charset="0"/>
                        </a:rPr>
                        <a:t>EGNRET 63</a:t>
                      </a:r>
                      <a:endParaRPr sz="1600" b="0" dirty="0">
                        <a:latin typeface="Arial" panose="020B0604020202020204" pitchFamily="34" charset="0"/>
                        <a:cs typeface="Arial" panose="020B0604020202020204" pitchFamily="34" charset="0"/>
                      </a:endParaRPr>
                    </a:p>
                  </a:txBody>
                  <a:tcPr marL="0" marR="0" marT="37624" marB="0">
                    <a:lnL w="12700" cap="flat" cmpd="sng" algn="ctr">
                      <a:solidFill>
                        <a:srgbClr val="3981B9"/>
                      </a:solidFill>
                      <a:prstDash val="solid"/>
                      <a:round/>
                      <a:headEnd type="none" w="med" len="med"/>
                      <a:tailEnd type="none" w="med" len="med"/>
                    </a:lnL>
                    <a:lnR w="12700">
                      <a:solidFill>
                        <a:srgbClr val="3981B9"/>
                      </a:solidFill>
                      <a:prstDash val="solid"/>
                    </a:lnR>
                    <a:lnT w="12700">
                      <a:solidFill>
                        <a:srgbClr val="3981B9"/>
                      </a:solidFill>
                      <a:prstDash val="solid"/>
                    </a:lnT>
                    <a:lnB w="12700" cap="flat" cmpd="sng" algn="ctr">
                      <a:solidFill>
                        <a:srgbClr val="3981B9"/>
                      </a:solidFill>
                      <a:prstDash val="solid"/>
                      <a:round/>
                      <a:headEnd type="none" w="med" len="med"/>
                      <a:tailEnd type="none" w="med" len="med"/>
                    </a:lnB>
                    <a:solidFill>
                      <a:schemeClr val="accent6">
                        <a:lumMod val="20000"/>
                        <a:lumOff val="80000"/>
                      </a:schemeClr>
                    </a:solidFill>
                  </a:tcPr>
                </a:tc>
              </a:tr>
              <a:tr h="228396">
                <a:tc rowSpan="2">
                  <a:txBody>
                    <a:bodyPr/>
                    <a:lstStyle/>
                    <a:p>
                      <a:pPr marL="0" indent="0" algn="ctr">
                        <a:lnSpc>
                          <a:spcPct val="100000"/>
                        </a:lnSpc>
                      </a:pPr>
                      <a:r>
                        <a:rPr lang="en-US"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rPr>
                        <a:t>2026</a:t>
                      </a:r>
                      <a:endParaRPr sz="1600" b="0" i="0" u="none" strike="noStrike" cap="none" spc="-5" dirty="0">
                        <a:solidFill>
                          <a:schemeClr val="tx1"/>
                        </a:solidFill>
                        <a:latin typeface="Arial" panose="020B0604020202020204" pitchFamily="34" charset="0"/>
                        <a:ea typeface="+mn-ea"/>
                        <a:cs typeface="Arial" panose="020B0604020202020204" pitchFamily="34" charset="0"/>
                        <a:sym typeface="Arial" panose="020B0604020202020204"/>
                      </a:endParaRPr>
                    </a:p>
                  </a:txBody>
                  <a:tcPr marL="0" marR="0" marT="3810" marB="0" anchor="ctr">
                    <a:lnL w="12700">
                      <a:solidFill>
                        <a:srgbClr val="3981B9"/>
                      </a:solidFill>
                      <a:prstDash val="solid"/>
                    </a:lnL>
                    <a:lnR w="12700" cap="flat" cmpd="sng" algn="ctr">
                      <a:solidFill>
                        <a:srgbClr val="3981B9"/>
                      </a:solidFill>
                      <a:prstDash val="solid"/>
                      <a:round/>
                      <a:headEnd type="none" w="med" len="med"/>
                      <a:tailEnd type="none" w="med" len="med"/>
                    </a:lnR>
                    <a:lnT w="12700" cap="flat" cmpd="sng" algn="ctr">
                      <a:solidFill>
                        <a:srgbClr val="3981B9"/>
                      </a:solidFill>
                      <a:prstDash val="solid"/>
                      <a:round/>
                      <a:headEnd type="none" w="med" len="med"/>
                      <a:tailEnd type="none" w="med" len="med"/>
                    </a:lnT>
                    <a:lnB w="12700" cap="flat" cmpd="sng" algn="ctr">
                      <a:solidFill>
                        <a:srgbClr val="3981B9"/>
                      </a:solidFill>
                      <a:prstDash val="solid"/>
                      <a:round/>
                      <a:headEnd type="none" w="med" len="med"/>
                      <a:tailEnd type="none" w="med" len="med"/>
                    </a:lnB>
                    <a:solidFill>
                      <a:srgbClr val="E8ECF3"/>
                    </a:solidFill>
                  </a:tcPr>
                </a:tc>
                <a:tc>
                  <a:txBody>
                    <a:bodyPr/>
                    <a:lstStyle/>
                    <a:p>
                      <a:pPr marL="0" marR="0" lvl="0" indent="0" algn="ctr" defTabSz="914400" rtl="0" eaLnBrk="1" fontAlgn="auto" latinLnBrk="0" hangingPunct="1">
                        <a:lnSpc>
                          <a:spcPct val="100000"/>
                        </a:lnSpc>
                        <a:spcBef>
                          <a:spcPts val="385"/>
                        </a:spcBef>
                        <a:spcAft>
                          <a:spcPts val="0"/>
                        </a:spcAft>
                        <a:buClr>
                          <a:srgbClr val="000000"/>
                        </a:buClr>
                        <a:buSzTx/>
                        <a:buFont typeface="Arial" panose="020B0604020202020204"/>
                        <a:buNone/>
                        <a:defRPr/>
                      </a:pPr>
                      <a:r>
                        <a:rPr lang="en-GB" altLang="zh-HK" sz="1600" dirty="0">
                          <a:latin typeface="Arial" panose="020B0604020202020204" pitchFamily="34" charset="0"/>
                          <a:cs typeface="Arial" panose="020B0604020202020204" pitchFamily="34" charset="0"/>
                        </a:rPr>
                        <a:t>EGEEC 66</a:t>
                      </a:r>
                      <a:endParaRPr lang="en-GB" altLang="zh-HK" sz="1600" dirty="0">
                        <a:latin typeface="Arial" panose="020B0604020202020204" pitchFamily="34" charset="0"/>
                        <a:cs typeface="Arial" panose="020B0604020202020204" pitchFamily="34" charset="0"/>
                      </a:endParaRPr>
                    </a:p>
                  </a:txBody>
                  <a:tcPr marL="0" marR="0" marT="36671"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T w="12700">
                      <a:solidFill>
                        <a:srgbClr val="3981B9"/>
                      </a:solidFill>
                      <a:prstDash val="solid"/>
                    </a:lnT>
                    <a:lnB w="12700" cap="flat" cmpd="sng" algn="ctr">
                      <a:solidFill>
                        <a:srgbClr val="3981B9"/>
                      </a:solidFill>
                      <a:prstDash val="solid"/>
                      <a:round/>
                      <a:headEnd type="none" w="med" len="med"/>
                      <a:tailEnd type="none" w="med" len="med"/>
                    </a:lnB>
                    <a:solidFill>
                      <a:srgbClr val="E8ECF3"/>
                    </a:solidFill>
                  </a:tcPr>
                </a:tc>
                <a:tc>
                  <a:txBody>
                    <a:bodyPr/>
                    <a:lstStyle/>
                    <a:p>
                      <a:pPr marL="1270" marR="0" lvl="0" indent="0" algn="ctr" defTabSz="914400" rtl="0" eaLnBrk="1" fontAlgn="auto" latinLnBrk="0" hangingPunct="1">
                        <a:lnSpc>
                          <a:spcPct val="100000"/>
                        </a:lnSpc>
                        <a:spcBef>
                          <a:spcPts val="385"/>
                        </a:spcBef>
                        <a:spcAft>
                          <a:spcPts val="0"/>
                        </a:spcAft>
                        <a:buClrTx/>
                        <a:buSzTx/>
                        <a:buFontTx/>
                        <a:buNone/>
                        <a:defRPr/>
                      </a:pPr>
                      <a:r>
                        <a:rPr lang="en-US" altLang="zh-HK" sz="1600" dirty="0">
                          <a:solidFill>
                            <a:schemeClr val="tx1"/>
                          </a:solidFill>
                          <a:latin typeface="Arial" panose="020B0604020202020204" pitchFamily="34" charset="0"/>
                          <a:cs typeface="Arial" panose="020B0604020202020204" pitchFamily="34" charset="0"/>
                        </a:rPr>
                        <a:t>Thailand</a:t>
                      </a:r>
                      <a:endParaRPr lang="en-US" altLang="zh-HK" sz="1600" dirty="0">
                        <a:solidFill>
                          <a:schemeClr val="tx1"/>
                        </a:solidFill>
                        <a:latin typeface="Arial" panose="020B0604020202020204" pitchFamily="34" charset="0"/>
                        <a:cs typeface="Arial" panose="020B0604020202020204" pitchFamily="34" charset="0"/>
                      </a:endParaRPr>
                    </a:p>
                  </a:txBody>
                  <a:tcPr marL="0" marR="0" marT="36671"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T w="12700">
                      <a:solidFill>
                        <a:srgbClr val="3981B9"/>
                      </a:solidFill>
                      <a:prstDash val="solid"/>
                    </a:lnT>
                    <a:lnB w="12700" cap="flat" cmpd="sng" algn="ctr">
                      <a:solidFill>
                        <a:srgbClr val="3981B9"/>
                      </a:solidFill>
                      <a:prstDash val="solid"/>
                      <a:round/>
                      <a:headEnd type="none" w="med" len="med"/>
                      <a:tailEnd type="none" w="med" len="med"/>
                    </a:lnB>
                    <a:solidFill>
                      <a:srgbClr val="E8ECF3"/>
                    </a:solidFill>
                  </a:tcPr>
                </a:tc>
                <a:tc>
                  <a:txBody>
                    <a:bodyPr/>
                    <a:lstStyle/>
                    <a:p>
                      <a:pPr marL="182880" marR="0" lvl="0" indent="0" algn="l" defTabSz="914400" rtl="0" eaLnBrk="1" fontAlgn="auto" latinLnBrk="0" hangingPunct="1">
                        <a:lnSpc>
                          <a:spcPct val="100000"/>
                        </a:lnSpc>
                        <a:spcBef>
                          <a:spcPts val="395"/>
                        </a:spcBef>
                        <a:spcAft>
                          <a:spcPts val="0"/>
                        </a:spcAft>
                        <a:buClrTx/>
                        <a:buSzTx/>
                        <a:buFont typeface="MS Mincho"/>
                        <a:buNone/>
                        <a:tabLst>
                          <a:tab pos="746125" algn="l"/>
                        </a:tabLst>
                        <a:defRPr/>
                      </a:pPr>
                      <a:r>
                        <a:rPr lang="en-GB" altLang="zh-HK" sz="1600" spc="-5" dirty="0">
                          <a:latin typeface="Arial" panose="020B0604020202020204" pitchFamily="34" charset="0"/>
                          <a:cs typeface="Arial" panose="020B0604020202020204" pitchFamily="34" charset="0"/>
                        </a:rPr>
                        <a:t>EGNRET 64</a:t>
                      </a:r>
                      <a:endParaRPr sz="1600" dirty="0">
                        <a:latin typeface="Arial" panose="020B0604020202020204" pitchFamily="34" charset="0"/>
                        <a:cs typeface="Arial" panose="020B0604020202020204" pitchFamily="34" charset="0"/>
                      </a:endParaRPr>
                    </a:p>
                  </a:txBody>
                  <a:tcPr marL="0" marR="0" marT="37624" marB="0">
                    <a:lnL w="12700" cap="flat" cmpd="sng" algn="ctr">
                      <a:solidFill>
                        <a:srgbClr val="3981B9"/>
                      </a:solidFill>
                      <a:prstDash val="solid"/>
                      <a:round/>
                      <a:headEnd type="none" w="med" len="med"/>
                      <a:tailEnd type="none" w="med" len="med"/>
                    </a:lnL>
                    <a:lnR w="12700">
                      <a:solidFill>
                        <a:srgbClr val="3981B9"/>
                      </a:solidFill>
                      <a:prstDash val="solid"/>
                    </a:lnR>
                    <a:lnT w="12700">
                      <a:solidFill>
                        <a:srgbClr val="3981B9"/>
                      </a:solidFill>
                      <a:prstDash val="solid"/>
                    </a:lnT>
                    <a:lnB w="12700" cap="flat" cmpd="sng" algn="ctr">
                      <a:solidFill>
                        <a:srgbClr val="3981B9"/>
                      </a:solidFill>
                      <a:prstDash val="solid"/>
                      <a:round/>
                      <a:headEnd type="none" w="med" len="med"/>
                      <a:tailEnd type="none" w="med" len="med"/>
                    </a:lnB>
                    <a:solidFill>
                      <a:srgbClr val="E8ECF3"/>
                    </a:solidFill>
                  </a:tcPr>
                </a:tc>
              </a:tr>
              <a:tr h="228396">
                <a:tc vMerge="1">
                  <a:tcPr marL="0" marR="0" marT="3810" marB="0" anchor="ctr">
                    <a:lnL w="12700">
                      <a:solidFill>
                        <a:srgbClr val="3981B9"/>
                      </a:solidFill>
                      <a:prstDash val="solid"/>
                    </a:lnL>
                    <a:lnR w="12700" cap="flat" cmpd="sng" algn="ctr">
                      <a:solidFill>
                        <a:srgbClr val="3981B9"/>
                      </a:solidFill>
                      <a:prstDash val="solid"/>
                      <a:round/>
                      <a:headEnd type="none" w="med" len="med"/>
                      <a:tailEnd type="none" w="med" len="med"/>
                    </a:lnR>
                    <a:lnT w="12700" cap="flat" cmpd="sng" algn="ctr">
                      <a:solidFill>
                        <a:srgbClr val="3981B9"/>
                      </a:solidFill>
                      <a:prstDash val="solid"/>
                      <a:round/>
                      <a:headEnd type="none" w="med" len="med"/>
                      <a:tailEnd type="none" w="med" len="med"/>
                    </a:lnT>
                    <a:lnB w="12700" cap="flat" cmpd="sng" algn="ctr">
                      <a:solidFill>
                        <a:srgbClr val="3981B9"/>
                      </a:solidFill>
                      <a:prstDash val="solid"/>
                      <a:round/>
                      <a:headEnd type="none" w="med" len="med"/>
                      <a:tailEnd type="none" w="med" len="med"/>
                    </a:lnB>
                    <a:solidFill>
                      <a:srgbClr val="E8ECF3"/>
                    </a:solidFill>
                  </a:tcPr>
                </a:tc>
                <a:tc>
                  <a:txBody>
                    <a:bodyPr/>
                    <a:lstStyle/>
                    <a:p>
                      <a:pPr marL="0" marR="0" lvl="0" indent="0" algn="ctr" defTabSz="914400" rtl="0" eaLnBrk="1" fontAlgn="auto" latinLnBrk="0" hangingPunct="1">
                        <a:lnSpc>
                          <a:spcPct val="100000"/>
                        </a:lnSpc>
                        <a:spcBef>
                          <a:spcPts val="385"/>
                        </a:spcBef>
                        <a:spcAft>
                          <a:spcPts val="0"/>
                        </a:spcAft>
                        <a:buClr>
                          <a:srgbClr val="000000"/>
                        </a:buClr>
                        <a:buSzTx/>
                        <a:buFont typeface="Arial" panose="020B0604020202020204"/>
                        <a:buNone/>
                        <a:defRPr/>
                      </a:pPr>
                      <a:r>
                        <a:rPr lang="en-GB" altLang="zh-HK" sz="1600" dirty="0">
                          <a:latin typeface="Arial" panose="020B0604020202020204" pitchFamily="34" charset="0"/>
                          <a:cs typeface="Arial" panose="020B0604020202020204" pitchFamily="34" charset="0"/>
                        </a:rPr>
                        <a:t>EGEEC 67</a:t>
                      </a:r>
                      <a:endParaRPr lang="en-GB" altLang="zh-HK" sz="1600" dirty="0">
                        <a:latin typeface="Arial" panose="020B0604020202020204" pitchFamily="34" charset="0"/>
                        <a:cs typeface="Arial" panose="020B0604020202020204" pitchFamily="34" charset="0"/>
                      </a:endParaRPr>
                    </a:p>
                  </a:txBody>
                  <a:tcPr marL="0" marR="0" marT="36671"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T w="12700">
                      <a:solidFill>
                        <a:srgbClr val="3981B9"/>
                      </a:solidFill>
                      <a:prstDash val="solid"/>
                    </a:lnT>
                    <a:lnB w="12700">
                      <a:solidFill>
                        <a:srgbClr val="3981B9"/>
                      </a:solidFill>
                      <a:prstDash val="solid"/>
                    </a:lnB>
                    <a:solidFill>
                      <a:srgbClr val="E8ECF3"/>
                    </a:solidFill>
                  </a:tcPr>
                </a:tc>
                <a:tc>
                  <a:txBody>
                    <a:bodyPr/>
                    <a:lstStyle/>
                    <a:p>
                      <a:pPr marL="1270" algn="ctr">
                        <a:lnSpc>
                          <a:spcPct val="100000"/>
                        </a:lnSpc>
                        <a:spcBef>
                          <a:spcPts val="385"/>
                        </a:spcBef>
                      </a:pPr>
                      <a:r>
                        <a:rPr lang="en-US" altLang="zh-HK" sz="1600" dirty="0">
                          <a:latin typeface="Arial" panose="020B0604020202020204" pitchFamily="34" charset="0"/>
                          <a:cs typeface="Arial" panose="020B0604020202020204" pitchFamily="34" charset="0"/>
                        </a:rPr>
                        <a:t>China</a:t>
                      </a:r>
                      <a:endParaRPr sz="1600" dirty="0">
                        <a:solidFill>
                          <a:schemeClr val="tx1"/>
                        </a:solidFill>
                        <a:latin typeface="Arial" panose="020B0604020202020204" pitchFamily="34" charset="0"/>
                        <a:cs typeface="Arial" panose="020B0604020202020204" pitchFamily="34" charset="0"/>
                      </a:endParaRPr>
                    </a:p>
                  </a:txBody>
                  <a:tcPr marL="0" marR="0" marT="36671" marB="0">
                    <a:lnL w="12700" cap="flat" cmpd="sng" algn="ctr">
                      <a:solidFill>
                        <a:srgbClr val="3981B9"/>
                      </a:solidFill>
                      <a:prstDash val="solid"/>
                      <a:round/>
                      <a:headEnd type="none" w="med" len="med"/>
                      <a:tailEnd type="none" w="med" len="med"/>
                    </a:lnL>
                    <a:lnR w="12700" cap="flat" cmpd="sng" algn="ctr">
                      <a:solidFill>
                        <a:srgbClr val="3981B9"/>
                      </a:solidFill>
                      <a:prstDash val="solid"/>
                      <a:round/>
                      <a:headEnd type="none" w="med" len="med"/>
                      <a:tailEnd type="none" w="med" len="med"/>
                    </a:lnR>
                    <a:lnT w="12700">
                      <a:solidFill>
                        <a:srgbClr val="3981B9"/>
                      </a:solidFill>
                      <a:prstDash val="solid"/>
                    </a:lnT>
                    <a:lnB w="12700">
                      <a:solidFill>
                        <a:srgbClr val="3981B9"/>
                      </a:solidFill>
                      <a:prstDash val="solid"/>
                    </a:lnB>
                    <a:solidFill>
                      <a:srgbClr val="E8ECF3"/>
                    </a:solidFill>
                  </a:tcPr>
                </a:tc>
                <a:tc>
                  <a:txBody>
                    <a:bodyPr/>
                    <a:lstStyle/>
                    <a:p>
                      <a:pPr marL="746125" indent="-178435">
                        <a:lnSpc>
                          <a:spcPct val="100000"/>
                        </a:lnSpc>
                        <a:spcBef>
                          <a:spcPts val="395"/>
                        </a:spcBef>
                        <a:buFont typeface="MS Mincho"/>
                        <a:buChar char="✓"/>
                        <a:tabLst>
                          <a:tab pos="746125" algn="l"/>
                        </a:tabLst>
                      </a:pPr>
                      <a:endParaRPr sz="1600" dirty="0">
                        <a:latin typeface="Arial" panose="020B0604020202020204" pitchFamily="34" charset="0"/>
                        <a:cs typeface="Arial" panose="020B0604020202020204" pitchFamily="34" charset="0"/>
                      </a:endParaRPr>
                    </a:p>
                  </a:txBody>
                  <a:tcPr marL="0" marR="0" marT="37624" marB="0">
                    <a:lnL w="12700" cap="flat" cmpd="sng" algn="ctr">
                      <a:solidFill>
                        <a:srgbClr val="3981B9"/>
                      </a:solidFill>
                      <a:prstDash val="solid"/>
                      <a:round/>
                      <a:headEnd type="none" w="med" len="med"/>
                      <a:tailEnd type="none" w="med" len="med"/>
                    </a:lnL>
                    <a:lnR w="12700">
                      <a:solidFill>
                        <a:srgbClr val="3981B9"/>
                      </a:solidFill>
                      <a:prstDash val="solid"/>
                    </a:lnR>
                    <a:lnT w="12700">
                      <a:solidFill>
                        <a:srgbClr val="3981B9"/>
                      </a:solidFill>
                      <a:prstDash val="solid"/>
                    </a:lnT>
                    <a:lnB w="12700">
                      <a:solidFill>
                        <a:srgbClr val="3981B9"/>
                      </a:solidFill>
                      <a:prstDash val="solid"/>
                    </a:lnB>
                    <a:solidFill>
                      <a:srgbClr val="E8ECF3"/>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solidFill>
                  <a:schemeClr val="bg1"/>
                </a:solidFill>
                <a:latin typeface="Arial" panose="020B0604020202020204" pitchFamily="34" charset="0"/>
                <a:cs typeface="Arial" panose="020B0604020202020204" pitchFamily="34" charset="0"/>
              </a:rPr>
              <a:t>Upcoming EGEEC Meetings</a:t>
            </a:r>
            <a:endParaRPr lang="en-US" altLang="zh-TW" sz="3200" b="1" dirty="0">
              <a:solidFill>
                <a:schemeClr val="bg1"/>
              </a:solidFill>
              <a:latin typeface="Arial" panose="020B0604020202020204" pitchFamily="34" charset="0"/>
              <a:cs typeface="Arial" panose="020B0604020202020204" pitchFamily="34" charset="0"/>
            </a:endParaRPr>
          </a:p>
        </p:txBody>
      </p:sp>
      <p:sp>
        <p:nvSpPr>
          <p:cNvPr id="3" name="內容版面配置區 2"/>
          <p:cNvSpPr>
            <a:spLocks noGrp="1"/>
          </p:cNvSpPr>
          <p:nvPr>
            <p:ph idx="1"/>
          </p:nvPr>
        </p:nvSpPr>
        <p:spPr>
          <a:xfrm>
            <a:off x="1068636" y="1583254"/>
            <a:ext cx="10763480" cy="4111625"/>
          </a:xfrm>
        </p:spPr>
        <p:txBody>
          <a:bodyPr>
            <a:noAutofit/>
          </a:bodyPr>
          <a:lstStyle/>
          <a:p>
            <a:pPr marL="0" indent="0" algn="just">
              <a:spcBef>
                <a:spcPts val="0"/>
              </a:spcBef>
              <a:buNone/>
            </a:pPr>
            <a:r>
              <a:rPr lang="en-US" altLang="en-US" sz="2000" dirty="0">
                <a:solidFill>
                  <a:schemeClr val="bg1"/>
                </a:solidFill>
                <a:latin typeface="Arial" panose="020B0604020202020204" pitchFamily="34" charset="0"/>
                <a:cs typeface="Arial" panose="020B0604020202020204" pitchFamily="34" charset="0"/>
              </a:rPr>
              <a:t>EGEEC Meetings in first-half of 2027</a:t>
            </a:r>
            <a:endParaRPr lang="en-US" altLang="en-US" sz="2000" dirty="0">
              <a:solidFill>
                <a:schemeClr val="bg1"/>
              </a:solidFill>
              <a:latin typeface="Arial" panose="020B0604020202020204" pitchFamily="34" charset="0"/>
              <a:cs typeface="Arial" panose="020B0604020202020204" pitchFamily="34" charset="0"/>
            </a:endParaRPr>
          </a:p>
          <a:p>
            <a:pPr marL="381000" indent="-381000"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381000" indent="-381000" algn="just">
              <a:spcBef>
                <a:spcPts val="0"/>
              </a:spcBef>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Member economies who are interested in hosting the EGEEC meeting in the 2027 are encouraged to contact the EGEEC Secretariat.</a:t>
            </a: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381000" indent="-381000"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0" indent="0" algn="just">
              <a:spcBef>
                <a:spcPts val="0"/>
              </a:spcBef>
              <a:buNone/>
            </a:pPr>
            <a:r>
              <a:rPr lang="en-US" altLang="zh-HK" sz="2000" dirty="0">
                <a:solidFill>
                  <a:schemeClr val="bg1"/>
                </a:solidFill>
                <a:latin typeface="Arial" panose="020B0604020202020204" pitchFamily="34" charset="0"/>
                <a:cs typeface="Arial" panose="020B0604020202020204" pitchFamily="34" charset="0"/>
              </a:rPr>
              <a:t>The secretariat will follow up with Host Economy on the arrangement of the meeting and circulate the detail to all EGEEC members soon.</a:t>
            </a:r>
            <a:endParaRPr lang="en-US" altLang="zh-HK" sz="2000" dirty="0">
              <a:solidFill>
                <a:schemeClr val="bg1"/>
              </a:solidFill>
              <a:latin typeface="Arial" panose="020B0604020202020204" pitchFamily="34" charset="0"/>
              <a:cs typeface="Arial" panose="020B0604020202020204" pitchFamily="34" charset="0"/>
            </a:endParaRPr>
          </a:p>
          <a:p>
            <a:pPr marL="0" indent="0" algn="just">
              <a:spcBef>
                <a:spcPts val="0"/>
              </a:spcBef>
              <a:buNone/>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381000" indent="-381000"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381000" indent="-381000"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0" indent="0" algn="just">
              <a:spcBef>
                <a:spcPts val="0"/>
              </a:spcBef>
              <a:buNone/>
            </a:pPr>
            <a:endParaRPr lang="en-US" altLang="en-US" sz="20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solidFill>
                  <a:schemeClr val="bg1"/>
                </a:solidFill>
                <a:latin typeface="Arial" panose="020B0604020202020204" pitchFamily="34" charset="0"/>
                <a:cs typeface="Arial" panose="020B0604020202020204" pitchFamily="34" charset="0"/>
              </a:rPr>
              <a:t>EGEEC guest member</a:t>
            </a:r>
            <a:endParaRPr lang="en-US" altLang="zh-TW" sz="3200" b="1" dirty="0">
              <a:solidFill>
                <a:schemeClr val="bg1"/>
              </a:solidFill>
              <a:latin typeface="Arial" panose="020B0604020202020204" pitchFamily="34" charset="0"/>
              <a:cs typeface="Arial" panose="020B0604020202020204" pitchFamily="34" charset="0"/>
            </a:endParaRPr>
          </a:p>
        </p:txBody>
      </p:sp>
      <p:sp>
        <p:nvSpPr>
          <p:cNvPr id="3" name="內容版面配置區 2"/>
          <p:cNvSpPr>
            <a:spLocks noGrp="1"/>
          </p:cNvSpPr>
          <p:nvPr>
            <p:ph idx="1"/>
          </p:nvPr>
        </p:nvSpPr>
        <p:spPr>
          <a:xfrm>
            <a:off x="1068636" y="1583254"/>
            <a:ext cx="10763480" cy="4111625"/>
          </a:xfrm>
        </p:spPr>
        <p:txBody>
          <a:bodyPr>
            <a:noAutofit/>
          </a:bodyPr>
          <a:lstStyle/>
          <a:p>
            <a:pPr marL="0" indent="0" algn="just">
              <a:spcBef>
                <a:spcPts val="0"/>
              </a:spcBef>
              <a:buNone/>
            </a:pPr>
            <a:r>
              <a:rPr lang="en-US" altLang="en-US" sz="2000" dirty="0">
                <a:solidFill>
                  <a:schemeClr val="bg1"/>
                </a:solidFill>
                <a:latin typeface="Arial" panose="020B0604020202020204" pitchFamily="34" charset="0"/>
                <a:cs typeface="Arial" panose="020B0604020202020204" pitchFamily="34" charset="0"/>
              </a:rPr>
              <a:t>EGEEC secretary propose to invite EE Hub to join EGEEC guest member </a:t>
            </a:r>
            <a:endParaRPr lang="en-US" altLang="en-US" sz="2000" dirty="0">
              <a:solidFill>
                <a:schemeClr val="bg1"/>
              </a:solidFill>
              <a:latin typeface="Arial" panose="020B0604020202020204" pitchFamily="34" charset="0"/>
              <a:cs typeface="Arial" panose="020B0604020202020204" pitchFamily="34" charset="0"/>
            </a:endParaRPr>
          </a:p>
          <a:p>
            <a:pPr marL="0" indent="0" algn="just">
              <a:spcBef>
                <a:spcPts val="0"/>
              </a:spcBef>
              <a:buNone/>
            </a:pPr>
            <a:endParaRPr lang="en-US" altLang="en-US"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r>
              <a:rPr lang="en-US" altLang="en-US" sz="2000" dirty="0">
                <a:solidFill>
                  <a:schemeClr val="bg1"/>
                </a:solidFill>
                <a:latin typeface="Arial" panose="020B0604020202020204" pitchFamily="34" charset="0"/>
                <a:cs typeface="Arial" panose="020B0604020202020204" pitchFamily="34" charset="0"/>
                <a:sym typeface="Arial" panose="020B0604020202020204"/>
              </a:rPr>
              <a:t>    </a:t>
            </a:r>
            <a:r>
              <a:rPr lang="en-US" altLang="en-US" sz="1800" dirty="0">
                <a:solidFill>
                  <a:schemeClr val="bg1"/>
                </a:solidFill>
                <a:latin typeface="Arial" panose="020B0604020202020204" pitchFamily="34" charset="0"/>
                <a:cs typeface="Arial" panose="020B0604020202020204" pitchFamily="34" charset="0"/>
                <a:sym typeface="Arial" panose="020B0604020202020204"/>
              </a:rPr>
              <a:t>EEhub joined EGEEC 62 Nanjing, China share the progress of energy efficiency policies. </a:t>
            </a:r>
            <a:endParaRPr lang="en-US" altLang="en-US" sz="18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r>
              <a:rPr lang="en-US" altLang="zh-TW" sz="1800" dirty="0">
                <a:solidFill>
                  <a:schemeClr val="bg1"/>
                </a:solidFill>
                <a:latin typeface="Arial" panose="020B0604020202020204" pitchFamily="34" charset="0"/>
                <a:cs typeface="Arial" panose="020B0604020202020204" pitchFamily="34" charset="0"/>
                <a:sym typeface="Arial" panose="020B0604020202020204"/>
              </a:rPr>
              <a:t>    </a:t>
            </a:r>
            <a:r>
              <a:rPr lang="en-US" altLang="en-US" sz="1800" dirty="0">
                <a:solidFill>
                  <a:schemeClr val="bg1"/>
                </a:solidFill>
                <a:latin typeface="Arial" panose="020B0604020202020204" pitchFamily="34" charset="0"/>
                <a:cs typeface="Arial" panose="020B0604020202020204" pitchFamily="34" charset="0"/>
                <a:sym typeface="Arial" panose="020B0604020202020204"/>
              </a:rPr>
              <a:t>EEhub joined EGEEC 63 Tianjin, China, share the report of global energy efficiency map. </a:t>
            </a:r>
            <a:endParaRPr lang="en-US" altLang="zh-TW" sz="18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r>
              <a:rPr lang="en-US" altLang="zh-TW" sz="1800" dirty="0">
                <a:solidFill>
                  <a:schemeClr val="bg1"/>
                </a:solidFill>
                <a:latin typeface="Arial" panose="020B0604020202020204" pitchFamily="34" charset="0"/>
                <a:cs typeface="Arial" panose="020B0604020202020204" pitchFamily="34" charset="0"/>
                <a:sym typeface="Arial" panose="020B0604020202020204"/>
              </a:rPr>
              <a:t>    </a:t>
            </a:r>
            <a:r>
              <a:rPr lang="en-US" altLang="en-US" sz="1800" dirty="0">
                <a:solidFill>
                  <a:schemeClr val="bg1"/>
                </a:solidFill>
                <a:latin typeface="Arial" panose="020B0604020202020204" pitchFamily="34" charset="0"/>
                <a:cs typeface="Arial" panose="020B0604020202020204" pitchFamily="34" charset="0"/>
                <a:sym typeface="Arial" panose="020B0604020202020204"/>
              </a:rPr>
              <a:t>EEhub joined EGEEC 64 Hongkong, China, share the progress of working groups.</a:t>
            </a:r>
            <a:endParaRPr lang="en-US" altLang="zh-TW" sz="1800" dirty="0">
              <a:solidFill>
                <a:schemeClr val="bg1"/>
              </a:solidFill>
              <a:latin typeface="Arial" panose="020B0604020202020204" pitchFamily="34" charset="0"/>
              <a:cs typeface="Arial" panose="020B0604020202020204" pitchFamily="34" charset="0"/>
              <a:sym typeface="Arial" panose="020B0604020202020204"/>
            </a:endParaRPr>
          </a:p>
          <a:p>
            <a:pPr marL="0" indent="0" algn="just">
              <a:spcBef>
                <a:spcPts val="0"/>
              </a:spcBef>
              <a:buNone/>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0" indent="0" algn="just">
              <a:spcBef>
                <a:spcPts val="0"/>
              </a:spcBef>
              <a:buNone/>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  follow the APEC guest member regulation, EE hub have q</a:t>
            </a:r>
            <a:r>
              <a:rPr lang="en-US" altLang="zh-CN" sz="2000" dirty="0">
                <a:solidFill>
                  <a:schemeClr val="bg1"/>
                </a:solidFill>
                <a:latin typeface="Arial" panose="020B0604020202020204" pitchFamily="34" charset="0"/>
                <a:cs typeface="Arial" panose="020B0604020202020204" pitchFamily="34" charset="0"/>
                <a:sym typeface="Arial" panose="020B0604020202020204"/>
              </a:rPr>
              <a:t>ualified to be guest member of EGEEC. </a:t>
            </a:r>
            <a:endParaRPr lang="en-US" altLang="zh-CN" sz="2000" dirty="0">
              <a:solidFill>
                <a:schemeClr val="bg1"/>
              </a:solidFill>
              <a:latin typeface="Arial" panose="020B0604020202020204" pitchFamily="34" charset="0"/>
              <a:cs typeface="Arial" panose="020B0604020202020204" pitchFamily="34" charset="0"/>
              <a:sym typeface="Arial" panose="020B0604020202020204"/>
            </a:endParaRPr>
          </a:p>
          <a:p>
            <a:pPr marL="0" indent="0" algn="just">
              <a:spcBef>
                <a:spcPts val="0"/>
              </a:spcBef>
              <a:buNone/>
            </a:pPr>
            <a:endParaRPr lang="en-US" altLang="zh-CN" sz="2000" dirty="0">
              <a:solidFill>
                <a:schemeClr val="bg1"/>
              </a:solidFill>
              <a:latin typeface="Arial" panose="020B0604020202020204" pitchFamily="34" charset="0"/>
              <a:cs typeface="Arial" panose="020B0604020202020204" pitchFamily="34" charset="0"/>
              <a:sym typeface="Arial" panose="020B0604020202020204"/>
            </a:endParaRPr>
          </a:p>
          <a:p>
            <a:pPr marL="0" indent="0" algn="just">
              <a:spcBef>
                <a:spcPts val="0"/>
              </a:spcBef>
              <a:buNone/>
            </a:pPr>
            <a:r>
              <a:rPr lang="en-US" altLang="zh-CN" sz="2000" dirty="0">
                <a:solidFill>
                  <a:schemeClr val="bg1"/>
                </a:solidFill>
                <a:latin typeface="Arial" panose="020B0604020202020204" pitchFamily="34" charset="0"/>
                <a:cs typeface="Arial" panose="020B0604020202020204" pitchFamily="34" charset="0"/>
                <a:sym typeface="Arial" panose="020B0604020202020204"/>
              </a:rPr>
              <a:t>We are soliciting feedback from the economies present at this meeting. Following the meeting, we will also send out an email to all members to solicit their feedback.</a:t>
            </a:r>
            <a:endParaRPr lang="en-US" altLang="zh-CN" sz="2000" dirty="0">
              <a:solidFill>
                <a:schemeClr val="bg1"/>
              </a:solidFill>
              <a:latin typeface="Arial" panose="020B0604020202020204" pitchFamily="34" charset="0"/>
              <a:cs typeface="Arial" panose="020B0604020202020204" pitchFamily="34" charset="0"/>
              <a:sym typeface="Arial" panose="020B0604020202020204"/>
            </a:endParaRPr>
          </a:p>
          <a:p>
            <a:pPr marL="381000" indent="-381000"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0" indent="0" algn="just">
              <a:spcBef>
                <a:spcPts val="0"/>
              </a:spcBef>
              <a:buNone/>
            </a:pPr>
            <a:endParaRPr lang="en-US" altLang="en-US" sz="20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744887" y="2397697"/>
            <a:ext cx="2657399" cy="1371600"/>
          </a:xfrm>
        </p:spPr>
        <p:txBody>
          <a:bodyPr>
            <a:normAutofit/>
          </a:bodyPr>
          <a:lstStyle/>
          <a:p>
            <a:r>
              <a:rPr lang="en-US" altLang="zh-HK" sz="3200" b="1" dirty="0">
                <a:solidFill>
                  <a:schemeClr val="bg1"/>
                </a:solidFill>
                <a:latin typeface="Arial" panose="020B0604020202020204" pitchFamily="34" charset="0"/>
                <a:cs typeface="Arial" panose="020B0604020202020204" pitchFamily="34" charset="0"/>
              </a:rPr>
              <a:t>THANK YOU</a:t>
            </a:r>
            <a:endParaRPr lang="en-US" altLang="zh-HK" sz="32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COMMONDATA" val="eyJoZGlkIjoiZmIyNjA1YTNkOTRjMDc4MzE0MGRjOTI0NWNiYWM1NTcifQ=="/>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3113</Words>
  <Application>WPS 演示</Application>
  <PresentationFormat>寬螢幕</PresentationFormat>
  <Paragraphs>224</Paragraphs>
  <Slides>9</Slides>
  <Notes>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Arial</vt:lpstr>
      <vt:lpstr>宋体</vt:lpstr>
      <vt:lpstr>Wingdings</vt:lpstr>
      <vt:lpstr>Arial</vt:lpstr>
      <vt:lpstr>MS Mincho</vt:lpstr>
      <vt:lpstr>Segoe Print</vt:lpstr>
      <vt:lpstr>Calibri</vt:lpstr>
      <vt:lpstr>微软雅黑</vt:lpstr>
      <vt:lpstr>Arial Unicode MS</vt:lpstr>
      <vt:lpstr>PMingLiU</vt:lpstr>
      <vt:lpstr>Calibri Light</vt:lpstr>
      <vt:lpstr>等线</vt:lpstr>
      <vt:lpstr>Office 佈景主題</vt:lpstr>
      <vt:lpstr>EGEEC Governance Issue </vt:lpstr>
      <vt:lpstr>Contents</vt:lpstr>
      <vt:lpstr>EGEEC Contact List</vt:lpstr>
      <vt:lpstr>EGEE&amp;C Website  https://www.apec.org/egeec</vt:lpstr>
      <vt:lpstr>PowerPoint 演示文稿</vt:lpstr>
      <vt:lpstr>Summary of EGEEC Meetings (2017-2026)</vt:lpstr>
      <vt:lpstr>Upcoming EGEEC Meetings</vt:lpstr>
      <vt:lpstr>Upcoming EGEEC Meetings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How to use this template slide deck?</dc:title>
  <dc:creator>Ricky Lau</dc:creator>
  <cp:lastModifiedBy>刘韧</cp:lastModifiedBy>
  <cp:revision>484</cp:revision>
  <dcterms:created xsi:type="dcterms:W3CDTF">2020-11-06T02:20:00Z</dcterms:created>
  <dcterms:modified xsi:type="dcterms:W3CDTF">2025-11-19T03:00:04Z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656222D1D0D84D6CA29A78E7425DD560_12</vt:lpwstr>
  </property>
  <property fmtid="{D5CDD505-2E9C-101B-9397-08002B2CF9AE}" pid="3" name="KSOProductBuildVer">
    <vt:lpwstr>2052-12.1.0.23542</vt:lpwstr>
  </property>
</Properties>
</file>