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5.svg" ContentType="image/svg+xml"/>
  <Override PartName="/ppt/media/image5.svg" ContentType="image/svg+xml"/>
  <Override PartName="/ppt/media/image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sldIdLst>
    <p:sldId id="331" r:id="rId4"/>
    <p:sldId id="332" r:id="rId5"/>
    <p:sldId id="333" r:id="rId6"/>
    <p:sldId id="334" r:id="rId7"/>
    <p:sldId id="335" r:id="rId8"/>
    <p:sldId id="336" r:id="rId9"/>
    <p:sldId id="337" r:id="rId10"/>
    <p:sldId id="338" r:id="rId11"/>
    <p:sldId id="339" r:id="rId12"/>
    <p:sldId id="341" r:id="rId13"/>
    <p:sldId id="342" r:id="rId14"/>
    <p:sldId id="343" r:id="rId15"/>
    <p:sldId id="344" r:id="rId16"/>
    <p:sldId id="345" r:id="rId17"/>
    <p:sldId id="346" r:id="rId18"/>
    <p:sldId id="348"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0" Type="http://schemas.openxmlformats.org/officeDocument/2006/relationships/tags" Target="../tags/tag24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3" Type="http://schemas.openxmlformats.org/officeDocument/2006/relationships/tags" Target="../tags/tag292.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309.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0" Type="http://schemas.openxmlformats.org/officeDocument/2006/relationships/tags" Target="../tags/tag328.xml"/><Relationship Id="rId2" Type="http://schemas.openxmlformats.org/officeDocument/2006/relationships/tags" Target="../tags/tag310.xml"/><Relationship Id="rId19" Type="http://schemas.openxmlformats.org/officeDocument/2006/relationships/tags" Target="../tags/tag327.xml"/><Relationship Id="rId18" Type="http://schemas.openxmlformats.org/officeDocument/2006/relationships/tags" Target="../tags/tag326.xml"/><Relationship Id="rId17" Type="http://schemas.openxmlformats.org/officeDocument/2006/relationships/tags" Target="../tags/tag325.xml"/><Relationship Id="rId16" Type="http://schemas.openxmlformats.org/officeDocument/2006/relationships/tags" Target="../tags/tag324.xml"/><Relationship Id="rId15" Type="http://schemas.openxmlformats.org/officeDocument/2006/relationships/tags" Target="../tags/tag323.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1" Type="http://schemas.openxmlformats.org/officeDocument/2006/relationships/tags" Target="../tags/tag352.xml"/><Relationship Id="rId10" Type="http://schemas.openxmlformats.org/officeDocument/2006/relationships/tags" Target="../tags/tag351.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1" Type="http://schemas.openxmlformats.org/officeDocument/2006/relationships/tags" Target="../tags/tag370.xml"/><Relationship Id="rId10" Type="http://schemas.openxmlformats.org/officeDocument/2006/relationships/tags" Target="../tags/tag369.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5" Type="http://schemas.openxmlformats.org/officeDocument/2006/relationships/tags" Target="../tags/tag384.xml"/><Relationship Id="rId14" Type="http://schemas.openxmlformats.org/officeDocument/2006/relationships/tags" Target="../tags/tag383.xml"/><Relationship Id="rId13" Type="http://schemas.openxmlformats.org/officeDocument/2006/relationships/tags" Target="../tags/tag38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5" Type="http://schemas.openxmlformats.org/officeDocument/2006/relationships/tags" Target="../tags/tag398.xml"/><Relationship Id="rId14" Type="http://schemas.openxmlformats.org/officeDocument/2006/relationships/tags" Target="../tags/tag397.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429.xml"/><Relationship Id="rId8" Type="http://schemas.openxmlformats.org/officeDocument/2006/relationships/tags" Target="../tags/tag428.xml"/><Relationship Id="rId7" Type="http://schemas.openxmlformats.org/officeDocument/2006/relationships/tags" Target="../tags/tag427.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 Id="rId3" Type="http://schemas.openxmlformats.org/officeDocument/2006/relationships/tags" Target="../tags/tag423.xml"/><Relationship Id="rId2" Type="http://schemas.openxmlformats.org/officeDocument/2006/relationships/tags" Target="../tags/tag422.xml"/><Relationship Id="rId13" Type="http://schemas.openxmlformats.org/officeDocument/2006/relationships/tags" Target="../tags/tag433.xml"/><Relationship Id="rId12" Type="http://schemas.openxmlformats.org/officeDocument/2006/relationships/tags" Target="../tags/tag432.xml"/><Relationship Id="rId11" Type="http://schemas.openxmlformats.org/officeDocument/2006/relationships/tags" Target="../tags/tag431.xml"/><Relationship Id="rId10" Type="http://schemas.openxmlformats.org/officeDocument/2006/relationships/tags" Target="../tags/tag430.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0" Type="http://schemas.openxmlformats.org/officeDocument/2006/relationships/tags" Target="../tags/tag442.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50.xml"/><Relationship Id="rId8" Type="http://schemas.openxmlformats.org/officeDocument/2006/relationships/tags" Target="../tags/tag449.xml"/><Relationship Id="rId7" Type="http://schemas.openxmlformats.org/officeDocument/2006/relationships/tags" Target="../tags/tag448.xml"/><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3" Type="http://schemas.openxmlformats.org/officeDocument/2006/relationships/tags" Target="../tags/tag454.xml"/><Relationship Id="rId12" Type="http://schemas.openxmlformats.org/officeDocument/2006/relationships/tags" Target="../tags/tag453.xml"/><Relationship Id="rId11" Type="http://schemas.openxmlformats.org/officeDocument/2006/relationships/tags" Target="../tags/tag452.xml"/><Relationship Id="rId10" Type="http://schemas.openxmlformats.org/officeDocument/2006/relationships/tags" Target="../tags/tag451.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2" Type="http://schemas.openxmlformats.org/officeDocument/2006/relationships/tags" Target="../tags/tag465.xml"/><Relationship Id="rId11" Type="http://schemas.openxmlformats.org/officeDocument/2006/relationships/tags" Target="../tags/tag464.xml"/><Relationship Id="rId10" Type="http://schemas.openxmlformats.org/officeDocument/2006/relationships/tags" Target="../tags/tag463.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79.xml"/><Relationship Id="rId8" Type="http://schemas.openxmlformats.org/officeDocument/2006/relationships/tags" Target="../tags/tag478.xml"/><Relationship Id="rId7" Type="http://schemas.openxmlformats.org/officeDocument/2006/relationships/tags" Target="../tags/tag477.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tags" Target="../tags/tag474.xml"/><Relationship Id="rId3" Type="http://schemas.openxmlformats.org/officeDocument/2006/relationships/tags" Target="../tags/tag473.xml"/><Relationship Id="rId21" Type="http://schemas.openxmlformats.org/officeDocument/2006/relationships/tags" Target="../tags/tag491.xml"/><Relationship Id="rId20" Type="http://schemas.openxmlformats.org/officeDocument/2006/relationships/tags" Target="../tags/tag490.xml"/><Relationship Id="rId2" Type="http://schemas.openxmlformats.org/officeDocument/2006/relationships/tags" Target="../tags/tag472.xml"/><Relationship Id="rId19" Type="http://schemas.openxmlformats.org/officeDocument/2006/relationships/tags" Target="../tags/tag489.xml"/><Relationship Id="rId18" Type="http://schemas.openxmlformats.org/officeDocument/2006/relationships/tags" Target="../tags/tag488.xml"/><Relationship Id="rId17" Type="http://schemas.openxmlformats.org/officeDocument/2006/relationships/tags" Target="../tags/tag487.xml"/><Relationship Id="rId16" Type="http://schemas.openxmlformats.org/officeDocument/2006/relationships/tags" Target="../tags/tag486.xml"/><Relationship Id="rId15" Type="http://schemas.openxmlformats.org/officeDocument/2006/relationships/tags" Target="../tags/tag485.xml"/><Relationship Id="rId14" Type="http://schemas.openxmlformats.org/officeDocument/2006/relationships/tags" Target="../tags/tag484.xml"/><Relationship Id="rId13" Type="http://schemas.openxmlformats.org/officeDocument/2006/relationships/tags" Target="../tags/tag483.xml"/><Relationship Id="rId12" Type="http://schemas.openxmlformats.org/officeDocument/2006/relationships/tags" Target="../tags/tag482.xml"/><Relationship Id="rId11" Type="http://schemas.openxmlformats.org/officeDocument/2006/relationships/tags" Target="../tags/tag481.xml"/><Relationship Id="rId10" Type="http://schemas.openxmlformats.org/officeDocument/2006/relationships/tags" Target="../tags/tag480.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5" Type="http://schemas.openxmlformats.org/officeDocument/2006/relationships/tags" Target="../tags/tag519.xml"/><Relationship Id="rId4" Type="http://schemas.openxmlformats.org/officeDocument/2006/relationships/tags" Target="../tags/tag518.xml"/><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tags" Target="../tags/tag537.xml"/><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7" Type="http://schemas.openxmlformats.org/officeDocument/2006/relationships/tags" Target="../tags/tag545.xml"/><Relationship Id="rId6" Type="http://schemas.openxmlformats.org/officeDocument/2006/relationships/tags" Target="../tags/tag544.xml"/><Relationship Id="rId5" Type="http://schemas.openxmlformats.org/officeDocument/2006/relationships/tags" Target="../tags/tag543.xml"/><Relationship Id="rId4" Type="http://schemas.openxmlformats.org/officeDocument/2006/relationships/tags" Target="../tags/tag542.xml"/><Relationship Id="rId3" Type="http://schemas.openxmlformats.org/officeDocument/2006/relationships/tags" Target="../tags/tag541.xml"/><Relationship Id="rId2" Type="http://schemas.openxmlformats.org/officeDocument/2006/relationships/tags" Target="../tags/tag540.xm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560.xml"/><Relationship Id="rId8" Type="http://schemas.openxmlformats.org/officeDocument/2006/relationships/tags" Target="../tags/tag559.xml"/><Relationship Id="rId7" Type="http://schemas.openxmlformats.org/officeDocument/2006/relationships/tags" Target="../tags/tag558.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3" Type="http://schemas.openxmlformats.org/officeDocument/2006/relationships/tags" Target="../tags/tag554.xml"/><Relationship Id="rId2" Type="http://schemas.openxmlformats.org/officeDocument/2006/relationships/tags" Target="../tags/tag553.xml"/><Relationship Id="rId18" Type="http://schemas.openxmlformats.org/officeDocument/2006/relationships/tags" Target="../tags/tag569.xml"/><Relationship Id="rId17" Type="http://schemas.openxmlformats.org/officeDocument/2006/relationships/tags" Target="../tags/tag568.xml"/><Relationship Id="rId16" Type="http://schemas.openxmlformats.org/officeDocument/2006/relationships/tags" Target="../tags/tag567.xml"/><Relationship Id="rId15" Type="http://schemas.openxmlformats.org/officeDocument/2006/relationships/tags" Target="../tags/tag566.xml"/><Relationship Id="rId14" Type="http://schemas.openxmlformats.org/officeDocument/2006/relationships/tags" Target="../tags/tag565.xml"/><Relationship Id="rId13" Type="http://schemas.openxmlformats.org/officeDocument/2006/relationships/tags" Target="../tags/tag564.xml"/><Relationship Id="rId12" Type="http://schemas.openxmlformats.org/officeDocument/2006/relationships/tags" Target="../tags/tag563.xml"/><Relationship Id="rId11" Type="http://schemas.openxmlformats.org/officeDocument/2006/relationships/tags" Target="../tags/tag562.xml"/><Relationship Id="rId10" Type="http://schemas.openxmlformats.org/officeDocument/2006/relationships/tags" Target="../tags/tag56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3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
    <p:spTree>
      <p:nvGrpSpPr>
        <p:cNvPr id="1" name=""/>
        <p:cNvGrpSpPr/>
        <p:nvPr/>
      </p:nvGrpSpPr>
      <p:grpSpPr>
        <a:xfrm>
          <a:off x="0" y="0"/>
          <a:ext cx="0" cy="0"/>
          <a:chOff x="0" y="0"/>
          <a:chExt cx="0" cy="0"/>
        </a:xfrm>
      </p:grpSpPr>
      <p:sp>
        <p:nvSpPr>
          <p:cNvPr id="7" name="图片 6" descr="C:/Users/kingsoft/AppData/Local/Temp/fig2wpp/@svg_UnionUnion_#color-2113&amp;620.svg"/>
          <p:cNvSpPr/>
          <p:nvPr userDrawn="1">
            <p:custDataLst>
              <p:tags r:id="rId2"/>
            </p:custDataLst>
          </p:nvPr>
        </p:nvSpPr>
        <p:spPr>
          <a:xfrm>
            <a:off x="0" y="53"/>
            <a:ext cx="12188825" cy="3278495"/>
          </a:xfrm>
          <a:custGeom>
            <a:avLst/>
            <a:gdLst>
              <a:gd name="connsiteX0" fmla="*/ 12188825 w 12188825"/>
              <a:gd name="connsiteY0" fmla="*/ 1891953 h 3278495"/>
              <a:gd name="connsiteX1" fmla="*/ 10818928 w 12188825"/>
              <a:gd name="connsiteY1" fmla="*/ 1279161 h 3278495"/>
              <a:gd name="connsiteX2" fmla="*/ 9295528 w 12188825"/>
              <a:gd name="connsiteY2" fmla="*/ 641041 h 3278495"/>
              <a:gd name="connsiteX3" fmla="*/ 7621799 w 12188825"/>
              <a:gd name="connsiteY3" fmla="*/ 1043813 h 3278495"/>
              <a:gd name="connsiteX4" fmla="*/ 7181110 w 12188825"/>
              <a:gd name="connsiteY4" fmla="*/ 1271164 h 3278495"/>
              <a:gd name="connsiteX5" fmla="*/ 7181097 w 12188825"/>
              <a:gd name="connsiteY5" fmla="*/ 1271164 h 3278495"/>
              <a:gd name="connsiteX6" fmla="*/ 7181084 w 12188825"/>
              <a:gd name="connsiteY6" fmla="*/ 1271177 h 3278495"/>
              <a:gd name="connsiteX7" fmla="*/ 6171037 w 12188825"/>
              <a:gd name="connsiteY7" fmla="*/ 1731588 h 3278495"/>
              <a:gd name="connsiteX8" fmla="*/ 4925403 w 12188825"/>
              <a:gd name="connsiteY8" fmla="*/ 1911089 h 3278495"/>
              <a:gd name="connsiteX9" fmla="*/ 3459214 w 12188825"/>
              <a:gd name="connsiteY9" fmla="*/ 1835304 h 3278495"/>
              <a:gd name="connsiteX10" fmla="*/ 2089495 w 12188825"/>
              <a:gd name="connsiteY10" fmla="*/ 1569424 h 3278495"/>
              <a:gd name="connsiteX11" fmla="*/ 921600 w 12188825"/>
              <a:gd name="connsiteY11" fmla="*/ 1088916 h 3278495"/>
              <a:gd name="connsiteX12" fmla="*/ 135739 w 12188825"/>
              <a:gd name="connsiteY12" fmla="*/ 288056 h 3278495"/>
              <a:gd name="connsiteX13" fmla="*/ 0 w 12188825"/>
              <a:gd name="connsiteY13" fmla="*/ 35969 h 3278495"/>
              <a:gd name="connsiteX14" fmla="*/ 0 w 12188825"/>
              <a:gd name="connsiteY14" fmla="*/ 0 h 3278495"/>
              <a:gd name="connsiteX15" fmla="*/ 303276 w 12188825"/>
              <a:gd name="connsiteY15" fmla="*/ 510703 h 3278495"/>
              <a:gd name="connsiteX16" fmla="*/ 1284207 w 12188825"/>
              <a:gd name="connsiteY16" fmla="*/ 1260803 h 3278495"/>
              <a:gd name="connsiteX17" fmla="*/ 2458296 w 12188825"/>
              <a:gd name="connsiteY17" fmla="*/ 1642852 h 3278495"/>
              <a:gd name="connsiteX18" fmla="*/ 3888807 w 12188825"/>
              <a:gd name="connsiteY18" fmla="*/ 1861373 h 3278495"/>
              <a:gd name="connsiteX19" fmla="*/ 5307637 w 12188825"/>
              <a:gd name="connsiteY19" fmla="*/ 1870535 h 3278495"/>
              <a:gd name="connsiteX20" fmla="*/ 6532626 w 12188825"/>
              <a:gd name="connsiteY20" fmla="*/ 1568778 h 3278495"/>
              <a:gd name="connsiteX21" fmla="*/ 7168959 w 12188825"/>
              <a:gd name="connsiteY21" fmla="*/ 1253005 h 3278495"/>
              <a:gd name="connsiteX22" fmla="*/ 7168972 w 12188825"/>
              <a:gd name="connsiteY22" fmla="*/ 1253000 h 3278495"/>
              <a:gd name="connsiteX23" fmla="*/ 8087907 w 12188825"/>
              <a:gd name="connsiteY23" fmla="*/ 818125 h 3278495"/>
              <a:gd name="connsiteX24" fmla="*/ 9706660 w 12188825"/>
              <a:gd name="connsiteY24" fmla="*/ 709477 h 3278495"/>
              <a:gd name="connsiteX25" fmla="*/ 10796214 w 12188825"/>
              <a:gd name="connsiteY25" fmla="*/ 1246740 h 3278495"/>
              <a:gd name="connsiteX26" fmla="*/ 10796214 w 12188825"/>
              <a:gd name="connsiteY26" fmla="*/ 1246746 h 3278495"/>
              <a:gd name="connsiteX27" fmla="*/ 11332916 w 12188825"/>
              <a:gd name="connsiteY27" fmla="*/ 1551238 h 3278495"/>
              <a:gd name="connsiteX28" fmla="*/ 12188825 w 12188825"/>
              <a:gd name="connsiteY28" fmla="*/ 1866911 h 3278495"/>
              <a:gd name="connsiteX29" fmla="*/ 12188825 w 12188825"/>
              <a:gd name="connsiteY29" fmla="*/ 2019532 h 3278495"/>
              <a:gd name="connsiteX30" fmla="*/ 11006585 w 12188825"/>
              <a:gd name="connsiteY30" fmla="*/ 1600562 h 3278495"/>
              <a:gd name="connsiteX31" fmla="*/ 10868864 w 12188825"/>
              <a:gd name="connsiteY31" fmla="*/ 1536005 h 3278495"/>
              <a:gd name="connsiteX32" fmla="*/ 10868852 w 12188825"/>
              <a:gd name="connsiteY32" fmla="*/ 1535993 h 3278495"/>
              <a:gd name="connsiteX33" fmla="*/ 10122349 w 12188825"/>
              <a:gd name="connsiteY33" fmla="*/ 1212187 h 3278495"/>
              <a:gd name="connsiteX34" fmla="*/ 9192457 w 12188825"/>
              <a:gd name="connsiteY34" fmla="*/ 1013092 h 3278495"/>
              <a:gd name="connsiteX35" fmla="*/ 7401995 w 12188825"/>
              <a:gd name="connsiteY35" fmla="*/ 1263747 h 3278495"/>
              <a:gd name="connsiteX36" fmla="*/ 6521707 w 12188825"/>
              <a:gd name="connsiteY36" fmla="*/ 1638327 h 3278495"/>
              <a:gd name="connsiteX37" fmla="*/ 5871611 w 12188825"/>
              <a:gd name="connsiteY37" fmla="*/ 1906616 h 3278495"/>
              <a:gd name="connsiteX38" fmla="*/ 4636401 w 12188825"/>
              <a:gd name="connsiteY38" fmla="*/ 2069198 h 3278495"/>
              <a:gd name="connsiteX39" fmla="*/ 3246392 w 12188825"/>
              <a:gd name="connsiteY39" fmla="*/ 1979574 h 3278495"/>
              <a:gd name="connsiteX40" fmla="*/ 849919 w 12188825"/>
              <a:gd name="connsiteY40" fmla="*/ 1167195 h 3278495"/>
              <a:gd name="connsiteX41" fmla="*/ 84269 w 12188825"/>
              <a:gd name="connsiteY41" fmla="*/ 333407 h 3278495"/>
              <a:gd name="connsiteX42" fmla="*/ 0 w 12188825"/>
              <a:gd name="connsiteY42" fmla="*/ 182406 h 3278495"/>
              <a:gd name="connsiteX43" fmla="*/ 0 w 12188825"/>
              <a:gd name="connsiteY43" fmla="*/ 145534 h 3278495"/>
              <a:gd name="connsiteX44" fmla="*/ 248048 w 12188825"/>
              <a:gd name="connsiteY44" fmla="*/ 552745 h 3278495"/>
              <a:gd name="connsiteX45" fmla="*/ 1166708 w 12188825"/>
              <a:gd name="connsiteY45" fmla="*/ 1340777 h 3278495"/>
              <a:gd name="connsiteX46" fmla="*/ 2311674 w 12188825"/>
              <a:gd name="connsiteY46" fmla="*/ 1776172 h 3278495"/>
              <a:gd name="connsiteX47" fmla="*/ 3658933 w 12188825"/>
              <a:gd name="connsiteY47" fmla="*/ 2009749 h 3278495"/>
              <a:gd name="connsiteX48" fmla="*/ 5020996 w 12188825"/>
              <a:gd name="connsiteY48" fmla="*/ 2031901 h 3278495"/>
              <a:gd name="connsiteX49" fmla="*/ 6197434 w 12188825"/>
              <a:gd name="connsiteY49" fmla="*/ 1768467 h 3278495"/>
              <a:gd name="connsiteX50" fmla="*/ 6569523 w 12188825"/>
              <a:gd name="connsiteY50" fmla="*/ 1595493 h 3278495"/>
              <a:gd name="connsiteX51" fmla="*/ 7062319 w 12188825"/>
              <a:gd name="connsiteY51" fmla="*/ 1371281 h 3278495"/>
              <a:gd name="connsiteX52" fmla="*/ 7883529 w 12188825"/>
              <a:gd name="connsiteY52" fmla="*/ 1108957 h 3278495"/>
              <a:gd name="connsiteX53" fmla="*/ 9631406 w 12188825"/>
              <a:gd name="connsiteY53" fmla="*/ 1053664 h 3278495"/>
              <a:gd name="connsiteX54" fmla="*/ 10858250 w 12188825"/>
              <a:gd name="connsiteY54" fmla="*/ 1512839 h 3278495"/>
              <a:gd name="connsiteX55" fmla="*/ 10858250 w 12188825"/>
              <a:gd name="connsiteY55" fmla="*/ 1512839 h 3278495"/>
              <a:gd name="connsiteX56" fmla="*/ 11326224 w 12188825"/>
              <a:gd name="connsiteY56" fmla="*/ 1724137 h 3278495"/>
              <a:gd name="connsiteX57" fmla="*/ 12188825 w 12188825"/>
              <a:gd name="connsiteY57" fmla="*/ 2000472 h 3278495"/>
              <a:gd name="connsiteX58" fmla="*/ 12188825 w 12188825"/>
              <a:gd name="connsiteY58" fmla="*/ 2151725 h 3278495"/>
              <a:gd name="connsiteX59" fmla="*/ 10959062 w 12188825"/>
              <a:gd name="connsiteY59" fmla="*/ 1771369 h 3278495"/>
              <a:gd name="connsiteX60" fmla="*/ 10074293 w 12188825"/>
              <a:gd name="connsiteY60" fmla="*/ 1480802 h 3278495"/>
              <a:gd name="connsiteX61" fmla="*/ 9166339 w 12188825"/>
              <a:gd name="connsiteY61" fmla="*/ 1378809 h 3278495"/>
              <a:gd name="connsiteX62" fmla="*/ 8625117 w 12188825"/>
              <a:gd name="connsiteY62" fmla="*/ 1385805 h 3278495"/>
              <a:gd name="connsiteX63" fmla="*/ 8268137 w 12188825"/>
              <a:gd name="connsiteY63" fmla="*/ 1392901 h 3278495"/>
              <a:gd name="connsiteX64" fmla="*/ 8222087 w 12188825"/>
              <a:gd name="connsiteY64" fmla="*/ 1393345 h 3278495"/>
              <a:gd name="connsiteX65" fmla="*/ 7414526 w 12188825"/>
              <a:gd name="connsiteY65" fmla="*/ 1434520 h 3278495"/>
              <a:gd name="connsiteX66" fmla="*/ 6553119 w 12188825"/>
              <a:gd name="connsiteY66" fmla="*/ 1671100 h 3278495"/>
              <a:gd name="connsiteX67" fmla="*/ 6261349 w 12188825"/>
              <a:gd name="connsiteY67" fmla="*/ 1806334 h 3278495"/>
              <a:gd name="connsiteX68" fmla="*/ 5822716 w 12188825"/>
              <a:gd name="connsiteY68" fmla="*/ 2000713 h 3278495"/>
              <a:gd name="connsiteX69" fmla="*/ 4621406 w 12188825"/>
              <a:gd name="connsiteY69" fmla="*/ 2218626 h 3278495"/>
              <a:gd name="connsiteX70" fmla="*/ 3226433 w 12188825"/>
              <a:gd name="connsiteY70" fmla="*/ 2149304 h 3278495"/>
              <a:gd name="connsiteX71" fmla="*/ 843323 w 12188825"/>
              <a:gd name="connsiteY71" fmla="*/ 1284332 h 3278495"/>
              <a:gd name="connsiteX72" fmla="*/ 37916 w 12188825"/>
              <a:gd name="connsiteY72" fmla="*/ 388990 h 3278495"/>
              <a:gd name="connsiteX73" fmla="*/ 0 w 12188825"/>
              <a:gd name="connsiteY73" fmla="*/ 323744 h 3278495"/>
              <a:gd name="connsiteX74" fmla="*/ 0 w 12188825"/>
              <a:gd name="connsiteY74" fmla="*/ 287455 h 3278495"/>
              <a:gd name="connsiteX75" fmla="*/ 231067 w 12188825"/>
              <a:gd name="connsiteY75" fmla="*/ 648157 h 3278495"/>
              <a:gd name="connsiteX76" fmla="*/ 1172736 w 12188825"/>
              <a:gd name="connsiteY76" fmla="*/ 1479750 h 3278495"/>
              <a:gd name="connsiteX77" fmla="*/ 3675375 w 12188825"/>
              <a:gd name="connsiteY77" fmla="*/ 2180721 h 3278495"/>
              <a:gd name="connsiteX78" fmla="*/ 5032119 w 12188825"/>
              <a:gd name="connsiteY78" fmla="*/ 2164588 h 3278495"/>
              <a:gd name="connsiteX79" fmla="*/ 5621131 w 12188825"/>
              <a:gd name="connsiteY79" fmla="*/ 2047400 h 3278495"/>
              <a:gd name="connsiteX80" fmla="*/ 6248474 w 12188825"/>
              <a:gd name="connsiteY80" fmla="*/ 1790581 h 3278495"/>
              <a:gd name="connsiteX81" fmla="*/ 6248487 w 12188825"/>
              <a:gd name="connsiteY81" fmla="*/ 1790581 h 3278495"/>
              <a:gd name="connsiteX82" fmla="*/ 6248500 w 12188825"/>
              <a:gd name="connsiteY82" fmla="*/ 1790581 h 3278495"/>
              <a:gd name="connsiteX83" fmla="*/ 6260028 w 12188825"/>
              <a:gd name="connsiteY83" fmla="*/ 1785119 h 3278495"/>
              <a:gd name="connsiteX84" fmla="*/ 6273766 w 12188825"/>
              <a:gd name="connsiteY84" fmla="*/ 1778605 h 3278495"/>
              <a:gd name="connsiteX85" fmla="*/ 7079092 w 12188825"/>
              <a:gd name="connsiteY85" fmla="*/ 1475897 h 3278495"/>
              <a:gd name="connsiteX86" fmla="*/ 7872318 w 12188825"/>
              <a:gd name="connsiteY86" fmla="*/ 1381331 h 3278495"/>
              <a:gd name="connsiteX87" fmla="*/ 8331646 w 12188825"/>
              <a:gd name="connsiteY87" fmla="*/ 1372992 h 3278495"/>
              <a:gd name="connsiteX88" fmla="*/ 8331659 w 12188825"/>
              <a:gd name="connsiteY88" fmla="*/ 1372992 h 3278495"/>
              <a:gd name="connsiteX89" fmla="*/ 8331672 w 12188825"/>
              <a:gd name="connsiteY89" fmla="*/ 1372992 h 3278495"/>
              <a:gd name="connsiteX90" fmla="*/ 8723974 w 12188825"/>
              <a:gd name="connsiteY90" fmla="*/ 1366719 h 3278495"/>
              <a:gd name="connsiteX91" fmla="*/ 9630594 w 12188825"/>
              <a:gd name="connsiteY91" fmla="*/ 1385462 h 3278495"/>
              <a:gd name="connsiteX92" fmla="*/ 10987641 w 12188825"/>
              <a:gd name="connsiteY92" fmla="*/ 1762599 h 3278495"/>
              <a:gd name="connsiteX93" fmla="*/ 11298762 w 12188825"/>
              <a:gd name="connsiteY93" fmla="*/ 1876035 h 3278495"/>
              <a:gd name="connsiteX94" fmla="*/ 12188825 w 12188825"/>
              <a:gd name="connsiteY94" fmla="*/ 2134147 h 3278495"/>
              <a:gd name="connsiteX95" fmla="*/ 12188825 w 12188825"/>
              <a:gd name="connsiteY95" fmla="*/ 2288023 h 3278495"/>
              <a:gd name="connsiteX96" fmla="*/ 11204476 w 12188825"/>
              <a:gd name="connsiteY96" fmla="*/ 2021180 h 3278495"/>
              <a:gd name="connsiteX97" fmla="*/ 11204438 w 12188825"/>
              <a:gd name="connsiteY97" fmla="*/ 2021167 h 3278495"/>
              <a:gd name="connsiteX98" fmla="*/ 11204425 w 12188825"/>
              <a:gd name="connsiteY98" fmla="*/ 2021167 h 3278495"/>
              <a:gd name="connsiteX99" fmla="*/ 10924209 w 12188825"/>
              <a:gd name="connsiteY99" fmla="*/ 1936904 h 3278495"/>
              <a:gd name="connsiteX100" fmla="*/ 10031289 w 12188825"/>
              <a:gd name="connsiteY100" fmla="*/ 1728179 h 3278495"/>
              <a:gd name="connsiteX101" fmla="*/ 9183835 w 12188825"/>
              <a:gd name="connsiteY101" fmla="*/ 1720880 h 3278495"/>
              <a:gd name="connsiteX102" fmla="*/ 9018182 w 12188825"/>
              <a:gd name="connsiteY102" fmla="*/ 1734009 h 3278495"/>
              <a:gd name="connsiteX103" fmla="*/ 9018182 w 12188825"/>
              <a:gd name="connsiteY103" fmla="*/ 1734009 h 3278495"/>
              <a:gd name="connsiteX104" fmla="*/ 8286675 w 12188825"/>
              <a:gd name="connsiteY104" fmla="*/ 1763689 h 3278495"/>
              <a:gd name="connsiteX105" fmla="*/ 7764511 w 12188825"/>
              <a:gd name="connsiteY105" fmla="*/ 1715265 h 3278495"/>
              <a:gd name="connsiteX106" fmla="*/ 7458215 w 12188825"/>
              <a:gd name="connsiteY106" fmla="*/ 1681657 h 3278495"/>
              <a:gd name="connsiteX107" fmla="*/ 6622354 w 12188825"/>
              <a:gd name="connsiteY107" fmla="*/ 1727305 h 3278495"/>
              <a:gd name="connsiteX108" fmla="*/ 5957301 w 12188825"/>
              <a:gd name="connsiteY108" fmla="*/ 1992779 h 3278495"/>
              <a:gd name="connsiteX109" fmla="*/ 5957289 w 12188825"/>
              <a:gd name="connsiteY109" fmla="*/ 1992779 h 3278495"/>
              <a:gd name="connsiteX110" fmla="*/ 5957276 w 12188825"/>
              <a:gd name="connsiteY110" fmla="*/ 1992792 h 3278495"/>
              <a:gd name="connsiteX111" fmla="*/ 5957250 w 12188825"/>
              <a:gd name="connsiteY111" fmla="*/ 1992792 h 3278495"/>
              <a:gd name="connsiteX112" fmla="*/ 5957238 w 12188825"/>
              <a:gd name="connsiteY112" fmla="*/ 1992805 h 3278495"/>
              <a:gd name="connsiteX113" fmla="*/ 5957187 w 12188825"/>
              <a:gd name="connsiteY113" fmla="*/ 1992830 h 3278495"/>
              <a:gd name="connsiteX114" fmla="*/ 5814920 w 12188825"/>
              <a:gd name="connsiteY114" fmla="*/ 2060124 h 3278495"/>
              <a:gd name="connsiteX115" fmla="*/ 3247700 w 12188825"/>
              <a:gd name="connsiteY115" fmla="*/ 2325180 h 3278495"/>
              <a:gd name="connsiteX116" fmla="*/ 847649 w 12188825"/>
              <a:gd name="connsiteY116" fmla="*/ 1407932 h 3278495"/>
              <a:gd name="connsiteX117" fmla="*/ 3196 w 12188825"/>
              <a:gd name="connsiteY117" fmla="*/ 464475 h 3278495"/>
              <a:gd name="connsiteX118" fmla="*/ 0 w 12188825"/>
              <a:gd name="connsiteY118" fmla="*/ 459212 h 3278495"/>
              <a:gd name="connsiteX119" fmla="*/ 0 w 12188825"/>
              <a:gd name="connsiteY119" fmla="*/ 424654 h 3278495"/>
              <a:gd name="connsiteX120" fmla="*/ 208331 w 12188825"/>
              <a:gd name="connsiteY120" fmla="*/ 736099 h 3278495"/>
              <a:gd name="connsiteX121" fmla="*/ 1193818 w 12188825"/>
              <a:gd name="connsiteY121" fmla="*/ 1626643 h 3278495"/>
              <a:gd name="connsiteX122" fmla="*/ 3705644 w 12188825"/>
              <a:gd name="connsiteY122" fmla="*/ 2350831 h 3278495"/>
              <a:gd name="connsiteX123" fmla="*/ 5054389 w 12188825"/>
              <a:gd name="connsiteY123" fmla="*/ 2282878 h 3278495"/>
              <a:gd name="connsiteX124" fmla="*/ 5618833 w 12188825"/>
              <a:gd name="connsiteY124" fmla="*/ 2125162 h 3278495"/>
              <a:gd name="connsiteX125" fmla="*/ 5986808 w 12188825"/>
              <a:gd name="connsiteY125" fmla="*/ 1959855 h 3278495"/>
              <a:gd name="connsiteX126" fmla="*/ 6348309 w 12188825"/>
              <a:gd name="connsiteY126" fmla="*/ 1797070 h 3278495"/>
              <a:gd name="connsiteX127" fmla="*/ 7131504 w 12188825"/>
              <a:gd name="connsiteY127" fmla="*/ 1646527 h 3278495"/>
              <a:gd name="connsiteX128" fmla="*/ 7753782 w 12188825"/>
              <a:gd name="connsiteY128" fmla="*/ 1695242 h 3278495"/>
              <a:gd name="connsiteX129" fmla="*/ 7753833 w 12188825"/>
              <a:gd name="connsiteY129" fmla="*/ 1695255 h 3278495"/>
              <a:gd name="connsiteX130" fmla="*/ 7753871 w 12188825"/>
              <a:gd name="connsiteY130" fmla="*/ 1695255 h 3278495"/>
              <a:gd name="connsiteX131" fmla="*/ 7930037 w 12188825"/>
              <a:gd name="connsiteY131" fmla="*/ 1715810 h 3278495"/>
              <a:gd name="connsiteX132" fmla="*/ 8795266 w 12188825"/>
              <a:gd name="connsiteY132" fmla="*/ 1731804 h 3278495"/>
              <a:gd name="connsiteX133" fmla="*/ 9030141 w 12188825"/>
              <a:gd name="connsiteY133" fmla="*/ 1713517 h 3278495"/>
              <a:gd name="connsiteX134" fmla="*/ 9030155 w 12188825"/>
              <a:gd name="connsiteY134" fmla="*/ 1713517 h 3278495"/>
              <a:gd name="connsiteX135" fmla="*/ 9646859 w 12188825"/>
              <a:gd name="connsiteY135" fmla="*/ 1680427 h 3278495"/>
              <a:gd name="connsiteX136" fmla="*/ 11141208 w 12188825"/>
              <a:gd name="connsiteY136" fmla="*/ 1981754 h 3278495"/>
              <a:gd name="connsiteX137" fmla="*/ 11141259 w 12188825"/>
              <a:gd name="connsiteY137" fmla="*/ 1981767 h 3278495"/>
              <a:gd name="connsiteX138" fmla="*/ 11141525 w 12188825"/>
              <a:gd name="connsiteY138" fmla="*/ 1981843 h 3278495"/>
              <a:gd name="connsiteX139" fmla="*/ 11293225 w 12188825"/>
              <a:gd name="connsiteY139" fmla="*/ 2027795 h 3278495"/>
              <a:gd name="connsiteX140" fmla="*/ 11310239 w 12188825"/>
              <a:gd name="connsiteY140" fmla="*/ 2032915 h 3278495"/>
              <a:gd name="connsiteX141" fmla="*/ 12188825 w 12188825"/>
              <a:gd name="connsiteY141" fmla="*/ 2270027 h 3278495"/>
              <a:gd name="connsiteX142" fmla="*/ 12188825 w 12188825"/>
              <a:gd name="connsiteY142" fmla="*/ 2427528 h 3278495"/>
              <a:gd name="connsiteX143" fmla="*/ 11574826 w 12188825"/>
              <a:gd name="connsiteY143" fmla="*/ 2268164 h 3278495"/>
              <a:gd name="connsiteX144" fmla="*/ 11574813 w 12188825"/>
              <a:gd name="connsiteY144" fmla="*/ 2268164 h 3278495"/>
              <a:gd name="connsiteX145" fmla="*/ 10890664 w 12188825"/>
              <a:gd name="connsiteY145" fmla="*/ 2092225 h 3278495"/>
              <a:gd name="connsiteX146" fmla="*/ 10014554 w 12188825"/>
              <a:gd name="connsiteY146" fmla="*/ 1954773 h 3278495"/>
              <a:gd name="connsiteX147" fmla="*/ 9157655 w 12188825"/>
              <a:gd name="connsiteY147" fmla="*/ 2032991 h 3278495"/>
              <a:gd name="connsiteX148" fmla="*/ 9135080 w 12188825"/>
              <a:gd name="connsiteY148" fmla="*/ 2037300 h 3278495"/>
              <a:gd name="connsiteX149" fmla="*/ 9117089 w 12188825"/>
              <a:gd name="connsiteY149" fmla="*/ 2040734 h 3278495"/>
              <a:gd name="connsiteX150" fmla="*/ 8335544 w 12188825"/>
              <a:gd name="connsiteY150" fmla="*/ 2143842 h 3278495"/>
              <a:gd name="connsiteX151" fmla="*/ 7563890 w 12188825"/>
              <a:gd name="connsiteY151" fmla="*/ 2026705 h 3278495"/>
              <a:gd name="connsiteX152" fmla="*/ 7458838 w 12188825"/>
              <a:gd name="connsiteY152" fmla="*/ 1998318 h 3278495"/>
              <a:gd name="connsiteX153" fmla="*/ 7458812 w 12188825"/>
              <a:gd name="connsiteY153" fmla="*/ 1998305 h 3278495"/>
              <a:gd name="connsiteX154" fmla="*/ 6800120 w 12188825"/>
              <a:gd name="connsiteY154" fmla="*/ 1865099 h 3278495"/>
              <a:gd name="connsiteX155" fmla="*/ 5963193 w 12188825"/>
              <a:gd name="connsiteY155" fmla="*/ 2035006 h 3278495"/>
              <a:gd name="connsiteX156" fmla="*/ 5726666 w 12188825"/>
              <a:gd name="connsiteY156" fmla="*/ 2145464 h 3278495"/>
              <a:gd name="connsiteX157" fmla="*/ 5291258 w 12188825"/>
              <a:gd name="connsiteY157" fmla="*/ 2335205 h 3278495"/>
              <a:gd name="connsiteX158" fmla="*/ 4670504 w 12188825"/>
              <a:gd name="connsiteY158" fmla="*/ 2485976 h 3278495"/>
              <a:gd name="connsiteX159" fmla="*/ 3315576 w 12188825"/>
              <a:gd name="connsiteY159" fmla="*/ 2505011 h 3278495"/>
              <a:gd name="connsiteX160" fmla="*/ 2003703 w 12188825"/>
              <a:gd name="connsiteY160" fmla="*/ 2200034 h 3278495"/>
              <a:gd name="connsiteX161" fmla="*/ 869769 w 12188825"/>
              <a:gd name="connsiteY161" fmla="*/ 1544598 h 3278495"/>
              <a:gd name="connsiteX162" fmla="*/ 0 w 12188825"/>
              <a:gd name="connsiteY162" fmla="*/ 581612 h 3278495"/>
              <a:gd name="connsiteX163" fmla="*/ 0 w 12188825"/>
              <a:gd name="connsiteY163" fmla="*/ 556480 h 3278495"/>
              <a:gd name="connsiteX164" fmla="*/ 1216794 w 12188825"/>
              <a:gd name="connsiteY164" fmla="*/ 1773954 h 3278495"/>
              <a:gd name="connsiteX165" fmla="*/ 3782015 w 12188825"/>
              <a:gd name="connsiteY165" fmla="*/ 2518330 h 3278495"/>
              <a:gd name="connsiteX166" fmla="*/ 5113200 w 12188825"/>
              <a:gd name="connsiteY166" fmla="*/ 2371576 h 3278495"/>
              <a:gd name="connsiteX167" fmla="*/ 5684589 w 12188825"/>
              <a:gd name="connsiteY167" fmla="*/ 2138266 h 3278495"/>
              <a:gd name="connsiteX168" fmla="*/ 6509836 w 12188825"/>
              <a:gd name="connsiteY168" fmla="*/ 1852704 h 3278495"/>
              <a:gd name="connsiteX169" fmla="*/ 7470328 w 12188825"/>
              <a:gd name="connsiteY169" fmla="*/ 1982552 h 3278495"/>
              <a:gd name="connsiteX170" fmla="*/ 7470328 w 12188825"/>
              <a:gd name="connsiteY170" fmla="*/ 1982552 h 3278495"/>
              <a:gd name="connsiteX171" fmla="*/ 7984036 w 12188825"/>
              <a:gd name="connsiteY171" fmla="*/ 2099955 h 3278495"/>
              <a:gd name="connsiteX172" fmla="*/ 8840021 w 12188825"/>
              <a:gd name="connsiteY172" fmla="*/ 2072176 h 3278495"/>
              <a:gd name="connsiteX173" fmla="*/ 9102246 w 12188825"/>
              <a:gd name="connsiteY173" fmla="*/ 2023309 h 3278495"/>
              <a:gd name="connsiteX174" fmla="*/ 9632651 w 12188825"/>
              <a:gd name="connsiteY174" fmla="*/ 1939870 h 3278495"/>
              <a:gd name="connsiteX175" fmla="*/ 11265051 w 12188825"/>
              <a:gd name="connsiteY175" fmla="*/ 2165944 h 3278495"/>
              <a:gd name="connsiteX176" fmla="*/ 11604294 w 12188825"/>
              <a:gd name="connsiteY176" fmla="*/ 2256733 h 3278495"/>
              <a:gd name="connsiteX177" fmla="*/ 11604333 w 12188825"/>
              <a:gd name="connsiteY177" fmla="*/ 2256746 h 3278495"/>
              <a:gd name="connsiteX178" fmla="*/ 12188825 w 12188825"/>
              <a:gd name="connsiteY178" fmla="*/ 2409279 h 3278495"/>
              <a:gd name="connsiteX179" fmla="*/ 12188825 w 12188825"/>
              <a:gd name="connsiteY179" fmla="*/ 2573280 h 3278495"/>
              <a:gd name="connsiteX180" fmla="*/ 12184648 w 12188825"/>
              <a:gd name="connsiteY180" fmla="*/ 2572089 h 3278495"/>
              <a:gd name="connsiteX181" fmla="*/ 12184115 w 12188825"/>
              <a:gd name="connsiteY181" fmla="*/ 2571937 h 3278495"/>
              <a:gd name="connsiteX182" fmla="*/ 12183899 w 12188825"/>
              <a:gd name="connsiteY182" fmla="*/ 2571874 h 3278495"/>
              <a:gd name="connsiteX183" fmla="*/ 10779975 w 12188825"/>
              <a:gd name="connsiteY183" fmla="*/ 2226762 h 3278495"/>
              <a:gd name="connsiteX184" fmla="*/ 9934933 w 12188825"/>
              <a:gd name="connsiteY184" fmla="*/ 2161635 h 3278495"/>
              <a:gd name="connsiteX185" fmla="*/ 9119425 w 12188825"/>
              <a:gd name="connsiteY185" fmla="*/ 2318628 h 3278495"/>
              <a:gd name="connsiteX186" fmla="*/ 9085512 w 12188825"/>
              <a:gd name="connsiteY186" fmla="*/ 2329299 h 3278495"/>
              <a:gd name="connsiteX187" fmla="*/ 8324142 w 12188825"/>
              <a:gd name="connsiteY187" fmla="*/ 2513413 h 3278495"/>
              <a:gd name="connsiteX188" fmla="*/ 7578199 w 12188825"/>
              <a:gd name="connsiteY188" fmla="*/ 2414424 h 3278495"/>
              <a:gd name="connsiteX189" fmla="*/ 7230970 w 12188825"/>
              <a:gd name="connsiteY189" fmla="*/ 2276503 h 3278495"/>
              <a:gd name="connsiteX190" fmla="*/ 6177741 w 12188825"/>
              <a:gd name="connsiteY190" fmla="*/ 2048186 h 3278495"/>
              <a:gd name="connsiteX191" fmla="*/ 5471297 w 12188825"/>
              <a:gd name="connsiteY191" fmla="*/ 2310416 h 3278495"/>
              <a:gd name="connsiteX192" fmla="*/ 5471259 w 12188825"/>
              <a:gd name="connsiteY192" fmla="*/ 2310429 h 3278495"/>
              <a:gd name="connsiteX193" fmla="*/ 5401072 w 12188825"/>
              <a:gd name="connsiteY193" fmla="*/ 2344583 h 3278495"/>
              <a:gd name="connsiteX194" fmla="*/ 4778654 w 12188825"/>
              <a:gd name="connsiteY194" fmla="*/ 2576588 h 3278495"/>
              <a:gd name="connsiteX195" fmla="*/ 3421124 w 12188825"/>
              <a:gd name="connsiteY195" fmla="*/ 2684600 h 3278495"/>
              <a:gd name="connsiteX196" fmla="*/ 2070513 w 12188825"/>
              <a:gd name="connsiteY196" fmla="*/ 2390725 h 3278495"/>
              <a:gd name="connsiteX197" fmla="*/ 899978 w 12188825"/>
              <a:gd name="connsiteY197" fmla="*/ 1688855 h 3278495"/>
              <a:gd name="connsiteX198" fmla="*/ 0 w 12188825"/>
              <a:gd name="connsiteY198" fmla="*/ 719120 h 3278495"/>
              <a:gd name="connsiteX199" fmla="*/ 0 w 12188825"/>
              <a:gd name="connsiteY199" fmla="*/ 692852 h 3278495"/>
              <a:gd name="connsiteX200" fmla="*/ 1275307 w 12188825"/>
              <a:gd name="connsiteY200" fmla="*/ 1946143 h 3278495"/>
              <a:gd name="connsiteX201" fmla="*/ 3907484 w 12188825"/>
              <a:gd name="connsiteY201" fmla="*/ 2675881 h 3278495"/>
              <a:gd name="connsiteX202" fmla="*/ 5239710 w 12188825"/>
              <a:gd name="connsiteY202" fmla="*/ 2399875 h 3278495"/>
              <a:gd name="connsiteX203" fmla="*/ 5486076 w 12188825"/>
              <a:gd name="connsiteY203" fmla="*/ 2283968 h 3278495"/>
              <a:gd name="connsiteX204" fmla="*/ 5486076 w 12188825"/>
              <a:gd name="connsiteY204" fmla="*/ 2283968 h 3278495"/>
              <a:gd name="connsiteX205" fmla="*/ 5486089 w 12188825"/>
              <a:gd name="connsiteY205" fmla="*/ 2283968 h 3278495"/>
              <a:gd name="connsiteX206" fmla="*/ 5486089 w 12188825"/>
              <a:gd name="connsiteY206" fmla="*/ 2283968 h 3278495"/>
              <a:gd name="connsiteX207" fmla="*/ 5954317 w 12188825"/>
              <a:gd name="connsiteY207" fmla="*/ 2082847 h 3278495"/>
              <a:gd name="connsiteX208" fmla="*/ 6640498 w 12188825"/>
              <a:gd name="connsiteY208" fmla="*/ 2045740 h 3278495"/>
              <a:gd name="connsiteX209" fmla="*/ 7247451 w 12188825"/>
              <a:gd name="connsiteY209" fmla="*/ 2259116 h 3278495"/>
              <a:gd name="connsiteX210" fmla="*/ 8001583 w 12188825"/>
              <a:gd name="connsiteY210" fmla="*/ 2495633 h 3278495"/>
              <a:gd name="connsiteX211" fmla="*/ 9013992 w 12188825"/>
              <a:gd name="connsiteY211" fmla="*/ 2327905 h 3278495"/>
              <a:gd name="connsiteX212" fmla="*/ 9014004 w 12188825"/>
              <a:gd name="connsiteY212" fmla="*/ 2327892 h 3278495"/>
              <a:gd name="connsiteX213" fmla="*/ 9631750 w 12188825"/>
              <a:gd name="connsiteY213" fmla="*/ 2170709 h 3278495"/>
              <a:gd name="connsiteX214" fmla="*/ 11220448 w 12188825"/>
              <a:gd name="connsiteY214" fmla="*/ 2297325 h 3278495"/>
              <a:gd name="connsiteX215" fmla="*/ 12175277 w 12188825"/>
              <a:gd name="connsiteY215" fmla="*/ 2550621 h 3278495"/>
              <a:gd name="connsiteX216" fmla="*/ 12188825 w 12188825"/>
              <a:gd name="connsiteY216" fmla="*/ 2554461 h 3278495"/>
              <a:gd name="connsiteX217" fmla="*/ 12188825 w 12188825"/>
              <a:gd name="connsiteY217" fmla="*/ 2725091 h 3278495"/>
              <a:gd name="connsiteX218" fmla="*/ 10689295 w 12188825"/>
              <a:gd name="connsiteY218" fmla="*/ 2364517 h 3278495"/>
              <a:gd name="connsiteX219" fmla="*/ 9819660 w 12188825"/>
              <a:gd name="connsiteY219" fmla="*/ 2362933 h 3278495"/>
              <a:gd name="connsiteX220" fmla="*/ 9017508 w 12188825"/>
              <a:gd name="connsiteY220" fmla="*/ 2604114 h 3278495"/>
              <a:gd name="connsiteX221" fmla="*/ 9007122 w 12188825"/>
              <a:gd name="connsiteY221" fmla="*/ 2608689 h 3278495"/>
              <a:gd name="connsiteX222" fmla="*/ 8987938 w 12188825"/>
              <a:gd name="connsiteY222" fmla="*/ 2617167 h 3278495"/>
              <a:gd name="connsiteX223" fmla="*/ 8987938 w 12188825"/>
              <a:gd name="connsiteY223" fmla="*/ 2617167 h 3278495"/>
              <a:gd name="connsiteX224" fmla="*/ 8246807 w 12188825"/>
              <a:gd name="connsiteY224" fmla="*/ 2877129 h 3278495"/>
              <a:gd name="connsiteX225" fmla="*/ 7537062 w 12188825"/>
              <a:gd name="connsiteY225" fmla="*/ 2810836 h 3278495"/>
              <a:gd name="connsiteX226" fmla="*/ 7023214 w 12188825"/>
              <a:gd name="connsiteY226" fmla="*/ 2545526 h 3278495"/>
              <a:gd name="connsiteX227" fmla="*/ 6315538 w 12188825"/>
              <a:gd name="connsiteY227" fmla="*/ 2221959 h 3278495"/>
              <a:gd name="connsiteX228" fmla="*/ 5234415 w 12188825"/>
              <a:gd name="connsiteY228" fmla="*/ 2467714 h 3278495"/>
              <a:gd name="connsiteX229" fmla="*/ 5234415 w 12188825"/>
              <a:gd name="connsiteY229" fmla="*/ 2467714 h 3278495"/>
              <a:gd name="connsiteX230" fmla="*/ 5234402 w 12188825"/>
              <a:gd name="connsiteY230" fmla="*/ 2467714 h 3278495"/>
              <a:gd name="connsiteX231" fmla="*/ 4835815 w 12188825"/>
              <a:gd name="connsiteY231" fmla="*/ 2643704 h 3278495"/>
              <a:gd name="connsiteX232" fmla="*/ 3428044 w 12188825"/>
              <a:gd name="connsiteY232" fmla="*/ 2850110 h 3278495"/>
              <a:gd name="connsiteX233" fmla="*/ 2024869 w 12188825"/>
              <a:gd name="connsiteY233" fmla="*/ 2536706 h 3278495"/>
              <a:gd name="connsiteX234" fmla="*/ 846330 w 12188825"/>
              <a:gd name="connsiteY234" fmla="*/ 1761205 h 3278495"/>
              <a:gd name="connsiteX235" fmla="*/ 0 w 12188825"/>
              <a:gd name="connsiteY235" fmla="*/ 851425 h 3278495"/>
              <a:gd name="connsiteX236" fmla="*/ 0 w 12188825"/>
              <a:gd name="connsiteY236" fmla="*/ 812242 h 3278495"/>
              <a:gd name="connsiteX237" fmla="*/ 148963 w 12188825"/>
              <a:gd name="connsiteY237" fmla="*/ 1012552 h 3278495"/>
              <a:gd name="connsiteX238" fmla="*/ 1243881 w 12188825"/>
              <a:gd name="connsiteY238" fmla="*/ 2055460 h 3278495"/>
              <a:gd name="connsiteX239" fmla="*/ 2498113 w 12188825"/>
              <a:gd name="connsiteY239" fmla="*/ 2684664 h 3278495"/>
              <a:gd name="connsiteX240" fmla="*/ 3965533 w 12188825"/>
              <a:gd name="connsiteY240" fmla="*/ 2818453 h 3278495"/>
              <a:gd name="connsiteX241" fmla="*/ 4675481 w 12188825"/>
              <a:gd name="connsiteY241" fmla="*/ 2679113 h 3278495"/>
              <a:gd name="connsiteX242" fmla="*/ 5270753 w 12188825"/>
              <a:gd name="connsiteY242" fmla="*/ 2427933 h 3278495"/>
              <a:gd name="connsiteX243" fmla="*/ 5270854 w 12188825"/>
              <a:gd name="connsiteY243" fmla="*/ 2427883 h 3278495"/>
              <a:gd name="connsiteX244" fmla="*/ 5368632 w 12188825"/>
              <a:gd name="connsiteY244" fmla="*/ 2380929 h 3278495"/>
              <a:gd name="connsiteX245" fmla="*/ 6083545 w 12188825"/>
              <a:gd name="connsiteY245" fmla="*/ 2177970 h 3278495"/>
              <a:gd name="connsiteX246" fmla="*/ 6703245 w 12188825"/>
              <a:gd name="connsiteY246" fmla="*/ 2347764 h 3278495"/>
              <a:gd name="connsiteX247" fmla="*/ 7022948 w 12188825"/>
              <a:gd name="connsiteY247" fmla="*/ 2525275 h 3278495"/>
              <a:gd name="connsiteX248" fmla="*/ 7950910 w 12188825"/>
              <a:gd name="connsiteY248" fmla="*/ 2880969 h 3278495"/>
              <a:gd name="connsiteX249" fmla="*/ 8940046 w 12188825"/>
              <a:gd name="connsiteY249" fmla="*/ 2617598 h 3278495"/>
              <a:gd name="connsiteX250" fmla="*/ 9555836 w 12188825"/>
              <a:gd name="connsiteY250" fmla="*/ 2392411 h 3278495"/>
              <a:gd name="connsiteX251" fmla="*/ 11145461 w 12188825"/>
              <a:gd name="connsiteY251" fmla="*/ 2419050 h 3278495"/>
              <a:gd name="connsiteX252" fmla="*/ 12188825 w 12188825"/>
              <a:gd name="connsiteY252" fmla="*/ 2705790 h 3278495"/>
              <a:gd name="connsiteX253" fmla="*/ 12188825 w 12188825"/>
              <a:gd name="connsiteY253" fmla="*/ 2884327 h 3278495"/>
              <a:gd name="connsiteX254" fmla="*/ 10797204 w 12188825"/>
              <a:gd name="connsiteY254" fmla="*/ 2518976 h 3278495"/>
              <a:gd name="connsiteX255" fmla="*/ 9257057 w 12188825"/>
              <a:gd name="connsiteY255" fmla="*/ 2702697 h 3278495"/>
              <a:gd name="connsiteX256" fmla="*/ 8816393 w 12188825"/>
              <a:gd name="connsiteY256" fmla="*/ 2929633 h 3278495"/>
              <a:gd name="connsiteX257" fmla="*/ 7778489 w 12188825"/>
              <a:gd name="connsiteY257" fmla="*/ 3276570 h 3278495"/>
              <a:gd name="connsiteX258" fmla="*/ 6812842 w 12188825"/>
              <a:gd name="connsiteY258" fmla="*/ 2808302 h 3278495"/>
              <a:gd name="connsiteX259" fmla="*/ 6812830 w 12188825"/>
              <a:gd name="connsiteY259" fmla="*/ 2808289 h 3278495"/>
              <a:gd name="connsiteX260" fmla="*/ 6602687 w 12188825"/>
              <a:gd name="connsiteY260" fmla="*/ 2655135 h 3278495"/>
              <a:gd name="connsiteX261" fmla="*/ 5969312 w 12188825"/>
              <a:gd name="connsiteY261" fmla="*/ 2364049 h 3278495"/>
              <a:gd name="connsiteX262" fmla="*/ 5138111 w 12188825"/>
              <a:gd name="connsiteY262" fmla="*/ 2553574 h 3278495"/>
              <a:gd name="connsiteX263" fmla="*/ 5125579 w 12188825"/>
              <a:gd name="connsiteY263" fmla="*/ 2559644 h 3278495"/>
              <a:gd name="connsiteX264" fmla="*/ 5086562 w 12188825"/>
              <a:gd name="connsiteY264" fmla="*/ 2578590 h 3278495"/>
              <a:gd name="connsiteX265" fmla="*/ 5086562 w 12188825"/>
              <a:gd name="connsiteY265" fmla="*/ 2578590 h 3278495"/>
              <a:gd name="connsiteX266" fmla="*/ 4389996 w 12188825"/>
              <a:gd name="connsiteY266" fmla="*/ 2872934 h 3278495"/>
              <a:gd name="connsiteX267" fmla="*/ 3616653 w 12188825"/>
              <a:gd name="connsiteY267" fmla="*/ 3006533 h 3278495"/>
              <a:gd name="connsiteX268" fmla="*/ 2066196 w 12188825"/>
              <a:gd name="connsiteY268" fmla="*/ 2720161 h 3278495"/>
              <a:gd name="connsiteX269" fmla="*/ 839263 w 12188825"/>
              <a:gd name="connsiteY269" fmla="*/ 1871144 h 3278495"/>
              <a:gd name="connsiteX270" fmla="*/ 0 w 12188825"/>
              <a:gd name="connsiteY270" fmla="*/ 964742 h 3278495"/>
              <a:gd name="connsiteX271" fmla="*/ 0 w 12188825"/>
              <a:gd name="connsiteY271" fmla="*/ 934550 h 3278495"/>
              <a:gd name="connsiteX272" fmla="*/ 119118 w 12188825"/>
              <a:gd name="connsiteY272" fmla="*/ 1090789 h 3278495"/>
              <a:gd name="connsiteX273" fmla="*/ 1231889 w 12188825"/>
              <a:gd name="connsiteY273" fmla="*/ 2173877 h 3278495"/>
              <a:gd name="connsiteX274" fmla="*/ 2592703 w 12188825"/>
              <a:gd name="connsiteY274" fmla="*/ 2885493 h 3278495"/>
              <a:gd name="connsiteX275" fmla="*/ 4205196 w 12188825"/>
              <a:gd name="connsiteY275" fmla="*/ 2903958 h 3278495"/>
              <a:gd name="connsiteX276" fmla="*/ 4979948 w 12188825"/>
              <a:gd name="connsiteY276" fmla="*/ 2612149 h 3278495"/>
              <a:gd name="connsiteX277" fmla="*/ 5002396 w 12188825"/>
              <a:gd name="connsiteY277" fmla="*/ 2600907 h 3278495"/>
              <a:gd name="connsiteX278" fmla="*/ 5733801 w 12188825"/>
              <a:gd name="connsiteY278" fmla="*/ 2339209 h 3278495"/>
              <a:gd name="connsiteX279" fmla="*/ 6841549 w 12188825"/>
              <a:gd name="connsiteY279" fmla="*/ 2807224 h 3278495"/>
              <a:gd name="connsiteX280" fmla="*/ 6841600 w 12188825"/>
              <a:gd name="connsiteY280" fmla="*/ 2807250 h 3278495"/>
              <a:gd name="connsiteX281" fmla="*/ 6921742 w 12188825"/>
              <a:gd name="connsiteY281" fmla="*/ 2866534 h 3278495"/>
              <a:gd name="connsiteX282" fmla="*/ 7520251 w 12188825"/>
              <a:gd name="connsiteY282" fmla="*/ 3208174 h 3278495"/>
              <a:gd name="connsiteX283" fmla="*/ 8302279 w 12188825"/>
              <a:gd name="connsiteY283" fmla="*/ 3167569 h 3278495"/>
              <a:gd name="connsiteX284" fmla="*/ 8848604 w 12188825"/>
              <a:gd name="connsiteY284" fmla="*/ 2894580 h 3278495"/>
              <a:gd name="connsiteX285" fmla="*/ 8848617 w 12188825"/>
              <a:gd name="connsiteY285" fmla="*/ 2894567 h 3278495"/>
              <a:gd name="connsiteX286" fmla="*/ 8848668 w 12188825"/>
              <a:gd name="connsiteY286" fmla="*/ 2894542 h 3278495"/>
              <a:gd name="connsiteX287" fmla="*/ 9062811 w 12188825"/>
              <a:gd name="connsiteY287" fmla="*/ 2775631 h 3278495"/>
              <a:gd name="connsiteX288" fmla="*/ 9743480 w 12188825"/>
              <a:gd name="connsiteY288" fmla="*/ 2534767 h 3278495"/>
              <a:gd name="connsiteX289" fmla="*/ 12188825 w 12188825"/>
              <a:gd name="connsiteY289" fmla="*/ 2863011 h 327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88825" h="3278495">
                <a:moveTo>
                  <a:pt x="12188825" y="1891953"/>
                </a:moveTo>
                <a:cubicBezTo>
                  <a:pt x="11702681" y="1803026"/>
                  <a:pt x="11261281" y="1541379"/>
                  <a:pt x="10818928" y="1279161"/>
                </a:cubicBezTo>
                <a:cubicBezTo>
                  <a:pt x="10332530" y="990838"/>
                  <a:pt x="9844977" y="701832"/>
                  <a:pt x="9295528" y="641041"/>
                </a:cubicBezTo>
                <a:cubicBezTo>
                  <a:pt x="8714172" y="576656"/>
                  <a:pt x="8149525" y="787322"/>
                  <a:pt x="7621799" y="1043813"/>
                </a:cubicBezTo>
                <a:cubicBezTo>
                  <a:pt x="7474302" y="1115439"/>
                  <a:pt x="7327884" y="1193211"/>
                  <a:pt x="7181110" y="1271164"/>
                </a:cubicBezTo>
                <a:lnTo>
                  <a:pt x="7181097" y="1271164"/>
                </a:lnTo>
                <a:lnTo>
                  <a:pt x="7181084" y="1271177"/>
                </a:lnTo>
                <a:cubicBezTo>
                  <a:pt x="6851427" y="1446268"/>
                  <a:pt x="6520057" y="1622271"/>
                  <a:pt x="6171037" y="1731588"/>
                </a:cubicBezTo>
                <a:cubicBezTo>
                  <a:pt x="5767270" y="1857951"/>
                  <a:pt x="5342388" y="1898492"/>
                  <a:pt x="4925403" y="1911089"/>
                </a:cubicBezTo>
                <a:cubicBezTo>
                  <a:pt x="4435653" y="1925866"/>
                  <a:pt x="3945116" y="1895729"/>
                  <a:pt x="3459214" y="1835304"/>
                </a:cubicBezTo>
                <a:cubicBezTo>
                  <a:pt x="2998426" y="1777718"/>
                  <a:pt x="2539301" y="1693430"/>
                  <a:pt x="2089495" y="1569424"/>
                </a:cubicBezTo>
                <a:cubicBezTo>
                  <a:pt x="1686172" y="1458383"/>
                  <a:pt x="1286353" y="1311705"/>
                  <a:pt x="921600" y="1088916"/>
                </a:cubicBezTo>
                <a:cubicBezTo>
                  <a:pt x="601453" y="893344"/>
                  <a:pt x="335103" y="628244"/>
                  <a:pt x="135739" y="288056"/>
                </a:cubicBezTo>
                <a:cubicBezTo>
                  <a:pt x="87651" y="205988"/>
                  <a:pt x="42683" y="121748"/>
                  <a:pt x="0" y="35969"/>
                </a:cubicBezTo>
                <a:lnTo>
                  <a:pt x="0" y="0"/>
                </a:lnTo>
                <a:cubicBezTo>
                  <a:pt x="85137" y="176147"/>
                  <a:pt x="181886" y="347629"/>
                  <a:pt x="303276" y="510703"/>
                </a:cubicBezTo>
                <a:cubicBezTo>
                  <a:pt x="562015" y="858295"/>
                  <a:pt x="912940" y="1088161"/>
                  <a:pt x="1284207" y="1260803"/>
                </a:cubicBezTo>
                <a:cubicBezTo>
                  <a:pt x="1660956" y="1435901"/>
                  <a:pt x="2057855" y="1551910"/>
                  <a:pt x="2458296" y="1642852"/>
                </a:cubicBezTo>
                <a:cubicBezTo>
                  <a:pt x="2929737" y="1749584"/>
                  <a:pt x="3417543" y="1821947"/>
                  <a:pt x="3888807" y="1861373"/>
                </a:cubicBezTo>
                <a:cubicBezTo>
                  <a:pt x="4360070" y="1900799"/>
                  <a:pt x="4835320" y="1911761"/>
                  <a:pt x="5307637" y="1870535"/>
                </a:cubicBezTo>
                <a:cubicBezTo>
                  <a:pt x="5730081" y="1833619"/>
                  <a:pt x="6138508" y="1747683"/>
                  <a:pt x="6532626" y="1568778"/>
                </a:cubicBezTo>
                <a:cubicBezTo>
                  <a:pt x="6746997" y="1471487"/>
                  <a:pt x="6958080" y="1362195"/>
                  <a:pt x="7168959" y="1253005"/>
                </a:cubicBezTo>
                <a:lnTo>
                  <a:pt x="7168972" y="1253000"/>
                </a:lnTo>
                <a:cubicBezTo>
                  <a:pt x="7472639" y="1095768"/>
                  <a:pt x="7775887" y="938761"/>
                  <a:pt x="8087907" y="818125"/>
                </a:cubicBezTo>
                <a:cubicBezTo>
                  <a:pt x="8616598" y="613718"/>
                  <a:pt x="9164600" y="541166"/>
                  <a:pt x="9706660" y="709477"/>
                </a:cubicBezTo>
                <a:cubicBezTo>
                  <a:pt x="10093300" y="829511"/>
                  <a:pt x="10444782" y="1038142"/>
                  <a:pt x="10796214" y="1246740"/>
                </a:cubicBezTo>
                <a:lnTo>
                  <a:pt x="10796214" y="1246746"/>
                </a:lnTo>
                <a:cubicBezTo>
                  <a:pt x="10973624" y="1352056"/>
                  <a:pt x="11151023" y="1457344"/>
                  <a:pt x="11332916" y="1551238"/>
                </a:cubicBezTo>
                <a:cubicBezTo>
                  <a:pt x="11601539" y="1689894"/>
                  <a:pt x="11892078" y="1809603"/>
                  <a:pt x="12188825" y="1866911"/>
                </a:cubicBezTo>
                <a:close/>
                <a:moveTo>
                  <a:pt x="12188825" y="2019532"/>
                </a:moveTo>
                <a:cubicBezTo>
                  <a:pt x="11780055" y="1945458"/>
                  <a:pt x="11383868" y="1776704"/>
                  <a:pt x="11006585" y="1600562"/>
                </a:cubicBezTo>
                <a:cubicBezTo>
                  <a:pt x="10960674" y="1579157"/>
                  <a:pt x="10914776" y="1557588"/>
                  <a:pt x="10868864" y="1536005"/>
                </a:cubicBezTo>
                <a:lnTo>
                  <a:pt x="10868852" y="1535993"/>
                </a:lnTo>
                <a:cubicBezTo>
                  <a:pt x="10622663" y="1420263"/>
                  <a:pt x="10375813" y="1304228"/>
                  <a:pt x="10122349" y="1212187"/>
                </a:cubicBezTo>
                <a:cubicBezTo>
                  <a:pt x="9821603" y="1102984"/>
                  <a:pt x="9509252" y="1034004"/>
                  <a:pt x="9192457" y="1013092"/>
                </a:cubicBezTo>
                <a:cubicBezTo>
                  <a:pt x="8593528" y="973979"/>
                  <a:pt x="7977282" y="1069829"/>
                  <a:pt x="7401995" y="1263747"/>
                </a:cubicBezTo>
                <a:cubicBezTo>
                  <a:pt x="7100499" y="1365452"/>
                  <a:pt x="6811064" y="1499862"/>
                  <a:pt x="6521707" y="1638327"/>
                </a:cubicBezTo>
                <a:cubicBezTo>
                  <a:pt x="6308860" y="1740219"/>
                  <a:pt x="6096025" y="1841780"/>
                  <a:pt x="5871611" y="1906616"/>
                </a:cubicBezTo>
                <a:cubicBezTo>
                  <a:pt x="5469482" y="2023106"/>
                  <a:pt x="5049792" y="2061100"/>
                  <a:pt x="4636401" y="2069198"/>
                </a:cubicBezTo>
                <a:cubicBezTo>
                  <a:pt x="4171613" y="2078411"/>
                  <a:pt x="3706508" y="2044904"/>
                  <a:pt x="3246392" y="1979574"/>
                </a:cubicBezTo>
                <a:cubicBezTo>
                  <a:pt x="2422542" y="1862564"/>
                  <a:pt x="1559484" y="1662533"/>
                  <a:pt x="849919" y="1167195"/>
                </a:cubicBezTo>
                <a:cubicBezTo>
                  <a:pt x="541989" y="952307"/>
                  <a:pt x="283185" y="671390"/>
                  <a:pt x="84269" y="333407"/>
                </a:cubicBezTo>
                <a:cubicBezTo>
                  <a:pt x="55052" y="283822"/>
                  <a:pt x="27011" y="233451"/>
                  <a:pt x="0" y="182406"/>
                </a:cubicBezTo>
                <a:lnTo>
                  <a:pt x="0" y="145534"/>
                </a:lnTo>
                <a:cubicBezTo>
                  <a:pt x="73108" y="286600"/>
                  <a:pt x="154462" y="423096"/>
                  <a:pt x="248048" y="552745"/>
                </a:cubicBezTo>
                <a:cubicBezTo>
                  <a:pt x="494220" y="893774"/>
                  <a:pt x="803239" y="1142055"/>
                  <a:pt x="1166708" y="1340777"/>
                </a:cubicBezTo>
                <a:cubicBezTo>
                  <a:pt x="1530180" y="1539503"/>
                  <a:pt x="1917125" y="1674636"/>
                  <a:pt x="2311674" y="1776172"/>
                </a:cubicBezTo>
                <a:cubicBezTo>
                  <a:pt x="2754421" y="1890166"/>
                  <a:pt x="3205585" y="1965634"/>
                  <a:pt x="3658933" y="2009749"/>
                </a:cubicBezTo>
                <a:cubicBezTo>
                  <a:pt x="4110885" y="2053800"/>
                  <a:pt x="4567191" y="2067525"/>
                  <a:pt x="5020996" y="2031901"/>
                </a:cubicBezTo>
                <a:cubicBezTo>
                  <a:pt x="5420142" y="2000637"/>
                  <a:pt x="5822577" y="1932773"/>
                  <a:pt x="6197434" y="1768467"/>
                </a:cubicBezTo>
                <a:cubicBezTo>
                  <a:pt x="6322496" y="1713643"/>
                  <a:pt x="6446009" y="1654562"/>
                  <a:pt x="6569523" y="1595493"/>
                </a:cubicBezTo>
                <a:cubicBezTo>
                  <a:pt x="6732599" y="1517503"/>
                  <a:pt x="6895663" y="1439500"/>
                  <a:pt x="7062319" y="1371281"/>
                </a:cubicBezTo>
                <a:cubicBezTo>
                  <a:pt x="7330004" y="1261615"/>
                  <a:pt x="7604215" y="1172225"/>
                  <a:pt x="7883529" y="1108957"/>
                </a:cubicBezTo>
                <a:cubicBezTo>
                  <a:pt x="8453814" y="979592"/>
                  <a:pt x="9058925" y="936764"/>
                  <a:pt x="9631406" y="1053664"/>
                </a:cubicBezTo>
                <a:cubicBezTo>
                  <a:pt x="10061049" y="1141624"/>
                  <a:pt x="10459358" y="1327103"/>
                  <a:pt x="10858250" y="1512839"/>
                </a:cubicBezTo>
                <a:lnTo>
                  <a:pt x="10858250" y="1512839"/>
                </a:lnTo>
                <a:cubicBezTo>
                  <a:pt x="11013530" y="1585151"/>
                  <a:pt x="11168899" y="1657489"/>
                  <a:pt x="11326224" y="1724137"/>
                </a:cubicBezTo>
                <a:cubicBezTo>
                  <a:pt x="11601374" y="1840602"/>
                  <a:pt x="11892497" y="1945674"/>
                  <a:pt x="12188825" y="2000472"/>
                </a:cubicBezTo>
                <a:close/>
                <a:moveTo>
                  <a:pt x="12188825" y="2151725"/>
                </a:moveTo>
                <a:cubicBezTo>
                  <a:pt x="11769021" y="2073139"/>
                  <a:pt x="11359680" y="1920873"/>
                  <a:pt x="10959062" y="1771369"/>
                </a:cubicBezTo>
                <a:cubicBezTo>
                  <a:pt x="10667837" y="1662660"/>
                  <a:pt x="10372424" y="1553418"/>
                  <a:pt x="10074293" y="1480802"/>
                </a:cubicBezTo>
                <a:cubicBezTo>
                  <a:pt x="9776149" y="1408198"/>
                  <a:pt x="9465790" y="1382307"/>
                  <a:pt x="9166339" y="1378809"/>
                </a:cubicBezTo>
                <a:cubicBezTo>
                  <a:pt x="8985945" y="1376693"/>
                  <a:pt x="8805499" y="1381242"/>
                  <a:pt x="8625117" y="1385805"/>
                </a:cubicBezTo>
                <a:cubicBezTo>
                  <a:pt x="8506086" y="1388808"/>
                  <a:pt x="8387080" y="1391812"/>
                  <a:pt x="8268137" y="1392901"/>
                </a:cubicBezTo>
                <a:cubicBezTo>
                  <a:pt x="8252761" y="1393054"/>
                  <a:pt x="8237411" y="1393206"/>
                  <a:pt x="8222087" y="1393345"/>
                </a:cubicBezTo>
                <a:cubicBezTo>
                  <a:pt x="7953882" y="1395930"/>
                  <a:pt x="7693980" y="1398440"/>
                  <a:pt x="7414526" y="1434520"/>
                </a:cubicBezTo>
                <a:cubicBezTo>
                  <a:pt x="7119100" y="1472653"/>
                  <a:pt x="6831139" y="1551365"/>
                  <a:pt x="6553119" y="1671100"/>
                </a:cubicBezTo>
                <a:cubicBezTo>
                  <a:pt x="6454923" y="1713403"/>
                  <a:pt x="6358123" y="1759874"/>
                  <a:pt x="6261349" y="1806334"/>
                </a:cubicBezTo>
                <a:cubicBezTo>
                  <a:pt x="6116658" y="1875807"/>
                  <a:pt x="5971991" y="1945256"/>
                  <a:pt x="5822716" y="2000713"/>
                </a:cubicBezTo>
                <a:cubicBezTo>
                  <a:pt x="5436597" y="2144184"/>
                  <a:pt x="5025592" y="2198526"/>
                  <a:pt x="4621406" y="2218626"/>
                </a:cubicBezTo>
                <a:cubicBezTo>
                  <a:pt x="4155640" y="2241488"/>
                  <a:pt x="3687970" y="2214089"/>
                  <a:pt x="3226433" y="2149304"/>
                </a:cubicBezTo>
                <a:cubicBezTo>
                  <a:pt x="2395257" y="2032852"/>
                  <a:pt x="1545365" y="1805763"/>
                  <a:pt x="843323" y="1284332"/>
                </a:cubicBezTo>
                <a:cubicBezTo>
                  <a:pt x="523641" y="1047027"/>
                  <a:pt x="249927" y="745092"/>
                  <a:pt x="37916" y="388990"/>
                </a:cubicBezTo>
                <a:cubicBezTo>
                  <a:pt x="25050" y="367386"/>
                  <a:pt x="12414" y="345635"/>
                  <a:pt x="0" y="323744"/>
                </a:cubicBezTo>
                <a:lnTo>
                  <a:pt x="0" y="287455"/>
                </a:lnTo>
                <a:cubicBezTo>
                  <a:pt x="69713" y="413037"/>
                  <a:pt x="146282" y="533839"/>
                  <a:pt x="231067" y="648157"/>
                </a:cubicBezTo>
                <a:cubicBezTo>
                  <a:pt x="488936" y="996328"/>
                  <a:pt x="814927" y="1269162"/>
                  <a:pt x="1172736" y="1479750"/>
                </a:cubicBezTo>
                <a:cubicBezTo>
                  <a:pt x="1934392" y="1927589"/>
                  <a:pt x="2819745" y="2108826"/>
                  <a:pt x="3675375" y="2180721"/>
                </a:cubicBezTo>
                <a:cubicBezTo>
                  <a:pt x="4125968" y="2218461"/>
                  <a:pt x="4581716" y="2221261"/>
                  <a:pt x="5032119" y="2164588"/>
                </a:cubicBezTo>
                <a:cubicBezTo>
                  <a:pt x="5230047" y="2139825"/>
                  <a:pt x="5427773" y="2102921"/>
                  <a:pt x="5621131" y="2047400"/>
                </a:cubicBezTo>
                <a:cubicBezTo>
                  <a:pt x="5838079" y="1984884"/>
                  <a:pt x="6042547" y="1888075"/>
                  <a:pt x="6248474" y="1790581"/>
                </a:cubicBezTo>
                <a:lnTo>
                  <a:pt x="6248487" y="1790581"/>
                </a:lnTo>
                <a:lnTo>
                  <a:pt x="6248500" y="1790581"/>
                </a:lnTo>
                <a:lnTo>
                  <a:pt x="6260028" y="1785119"/>
                </a:lnTo>
                <a:lnTo>
                  <a:pt x="6273766" y="1778605"/>
                </a:lnTo>
                <a:cubicBezTo>
                  <a:pt x="6536016" y="1654650"/>
                  <a:pt x="6799942" y="1541353"/>
                  <a:pt x="7079092" y="1475897"/>
                </a:cubicBezTo>
                <a:cubicBezTo>
                  <a:pt x="7340352" y="1414826"/>
                  <a:pt x="7606437" y="1390456"/>
                  <a:pt x="7872318" y="1381331"/>
                </a:cubicBezTo>
                <a:cubicBezTo>
                  <a:pt x="8025390" y="1376072"/>
                  <a:pt x="8178524" y="1374526"/>
                  <a:pt x="8331646" y="1372992"/>
                </a:cubicBezTo>
                <a:lnTo>
                  <a:pt x="8331659" y="1372992"/>
                </a:lnTo>
                <a:lnTo>
                  <a:pt x="8331672" y="1372992"/>
                </a:lnTo>
                <a:cubicBezTo>
                  <a:pt x="8462473" y="1371674"/>
                  <a:pt x="8593249" y="1370356"/>
                  <a:pt x="8723974" y="1366719"/>
                </a:cubicBezTo>
                <a:cubicBezTo>
                  <a:pt x="9026561" y="1358241"/>
                  <a:pt x="9329213" y="1354122"/>
                  <a:pt x="9630594" y="1385462"/>
                </a:cubicBezTo>
                <a:cubicBezTo>
                  <a:pt x="10100219" y="1434545"/>
                  <a:pt x="10544019" y="1598610"/>
                  <a:pt x="10987641" y="1762599"/>
                </a:cubicBezTo>
                <a:cubicBezTo>
                  <a:pt x="11091247" y="1800910"/>
                  <a:pt x="11194852" y="1839208"/>
                  <a:pt x="11298762" y="1876035"/>
                </a:cubicBezTo>
                <a:cubicBezTo>
                  <a:pt x="11587065" y="1978155"/>
                  <a:pt x="11885679" y="2076181"/>
                  <a:pt x="12188825" y="2134147"/>
                </a:cubicBezTo>
                <a:close/>
                <a:moveTo>
                  <a:pt x="12188825" y="2288023"/>
                </a:moveTo>
                <a:cubicBezTo>
                  <a:pt x="11856921" y="2219120"/>
                  <a:pt x="11530210" y="2120004"/>
                  <a:pt x="11204476" y="2021180"/>
                </a:cubicBezTo>
                <a:lnTo>
                  <a:pt x="11204438" y="2021167"/>
                </a:lnTo>
                <a:lnTo>
                  <a:pt x="11204425" y="2021167"/>
                </a:lnTo>
                <a:cubicBezTo>
                  <a:pt x="11110965" y="1992817"/>
                  <a:pt x="11017593" y="1964481"/>
                  <a:pt x="10924209" y="1936904"/>
                </a:cubicBezTo>
                <a:cubicBezTo>
                  <a:pt x="10630433" y="1850183"/>
                  <a:pt x="10333825" y="1769848"/>
                  <a:pt x="10031289" y="1728179"/>
                </a:cubicBezTo>
                <a:cubicBezTo>
                  <a:pt x="9749079" y="1689400"/>
                  <a:pt x="9467467" y="1699272"/>
                  <a:pt x="9183835" y="1720880"/>
                </a:cubicBezTo>
                <a:cubicBezTo>
                  <a:pt x="9128643" y="1725024"/>
                  <a:pt x="9073425" y="1729510"/>
                  <a:pt x="9018182" y="1734009"/>
                </a:cubicBezTo>
                <a:lnTo>
                  <a:pt x="9018182" y="1734009"/>
                </a:lnTo>
                <a:cubicBezTo>
                  <a:pt x="8774608" y="1753817"/>
                  <a:pt x="8530628" y="1773663"/>
                  <a:pt x="8286675" y="1763689"/>
                </a:cubicBezTo>
                <a:cubicBezTo>
                  <a:pt x="8111727" y="1756491"/>
                  <a:pt x="7938138" y="1735885"/>
                  <a:pt x="7764511" y="1715265"/>
                </a:cubicBezTo>
                <a:cubicBezTo>
                  <a:pt x="7662518" y="1703163"/>
                  <a:pt x="7560513" y="1691047"/>
                  <a:pt x="7458215" y="1681657"/>
                </a:cubicBezTo>
                <a:cubicBezTo>
                  <a:pt x="7178990" y="1656120"/>
                  <a:pt x="6903192" y="1656323"/>
                  <a:pt x="6622354" y="1727305"/>
                </a:cubicBezTo>
                <a:cubicBezTo>
                  <a:pt x="6391922" y="1785537"/>
                  <a:pt x="6174249" y="1889329"/>
                  <a:pt x="5957301" y="1992779"/>
                </a:cubicBezTo>
                <a:lnTo>
                  <a:pt x="5957289" y="1992779"/>
                </a:lnTo>
                <a:lnTo>
                  <a:pt x="5957276" y="1992792"/>
                </a:lnTo>
                <a:lnTo>
                  <a:pt x="5957250" y="1992792"/>
                </a:lnTo>
                <a:lnTo>
                  <a:pt x="5957238" y="1992805"/>
                </a:lnTo>
                <a:lnTo>
                  <a:pt x="5957187" y="1992830"/>
                </a:lnTo>
                <a:cubicBezTo>
                  <a:pt x="5909778" y="2015439"/>
                  <a:pt x="5862394" y="2038035"/>
                  <a:pt x="5814920" y="2060124"/>
                </a:cubicBezTo>
                <a:cubicBezTo>
                  <a:pt x="5013861" y="2432534"/>
                  <a:pt x="4093198" y="2435829"/>
                  <a:pt x="3247700" y="2325180"/>
                </a:cubicBezTo>
                <a:cubicBezTo>
                  <a:pt x="2397199" y="2213658"/>
                  <a:pt x="1553631" y="1956357"/>
                  <a:pt x="847649" y="1407932"/>
                </a:cubicBezTo>
                <a:cubicBezTo>
                  <a:pt x="517997" y="1151734"/>
                  <a:pt x="238591" y="851378"/>
                  <a:pt x="3196" y="464475"/>
                </a:cubicBezTo>
                <a:cubicBezTo>
                  <a:pt x="2129" y="462723"/>
                  <a:pt x="1064" y="460969"/>
                  <a:pt x="0" y="459212"/>
                </a:cubicBezTo>
                <a:lnTo>
                  <a:pt x="0" y="424654"/>
                </a:lnTo>
                <a:cubicBezTo>
                  <a:pt x="64113" y="532576"/>
                  <a:pt x="133513" y="636643"/>
                  <a:pt x="208331" y="736099"/>
                </a:cubicBezTo>
                <a:cubicBezTo>
                  <a:pt x="482220" y="1100047"/>
                  <a:pt x="821955" y="1394777"/>
                  <a:pt x="1193818" y="1626643"/>
                </a:cubicBezTo>
                <a:cubicBezTo>
                  <a:pt x="1952485" y="2099879"/>
                  <a:pt x="2840174" y="2295880"/>
                  <a:pt x="3705644" y="2350831"/>
                </a:cubicBezTo>
                <a:cubicBezTo>
                  <a:pt x="4154460" y="2379446"/>
                  <a:pt x="4609319" y="2366938"/>
                  <a:pt x="5054389" y="2282878"/>
                </a:cubicBezTo>
                <a:cubicBezTo>
                  <a:pt x="5245626" y="2246557"/>
                  <a:pt x="5435315" y="2196777"/>
                  <a:pt x="5618833" y="2125162"/>
                </a:cubicBezTo>
                <a:cubicBezTo>
                  <a:pt x="5743730" y="2076409"/>
                  <a:pt x="5865276" y="2018126"/>
                  <a:pt x="5986808" y="1959855"/>
                </a:cubicBezTo>
                <a:cubicBezTo>
                  <a:pt x="6106246" y="1902573"/>
                  <a:pt x="6225684" y="1845303"/>
                  <a:pt x="6348309" y="1797070"/>
                </a:cubicBezTo>
                <a:cubicBezTo>
                  <a:pt x="6601722" y="1697574"/>
                  <a:pt x="6863794" y="1647756"/>
                  <a:pt x="7131504" y="1646527"/>
                </a:cubicBezTo>
                <a:cubicBezTo>
                  <a:pt x="7339984" y="1645564"/>
                  <a:pt x="7546965" y="1670416"/>
                  <a:pt x="7753782" y="1695242"/>
                </a:cubicBezTo>
                <a:lnTo>
                  <a:pt x="7753833" y="1695255"/>
                </a:lnTo>
                <a:lnTo>
                  <a:pt x="7753871" y="1695255"/>
                </a:lnTo>
                <a:cubicBezTo>
                  <a:pt x="7812593" y="1702301"/>
                  <a:pt x="7871302" y="1709360"/>
                  <a:pt x="7930037" y="1715810"/>
                </a:cubicBezTo>
                <a:cubicBezTo>
                  <a:pt x="8219039" y="1747759"/>
                  <a:pt x="8511736" y="1751548"/>
                  <a:pt x="8795266" y="1731804"/>
                </a:cubicBezTo>
                <a:cubicBezTo>
                  <a:pt x="8873541" y="1726354"/>
                  <a:pt x="8951829" y="1719942"/>
                  <a:pt x="9030141" y="1713517"/>
                </a:cubicBezTo>
                <a:lnTo>
                  <a:pt x="9030155" y="1713517"/>
                </a:lnTo>
                <a:cubicBezTo>
                  <a:pt x="9235561" y="1696661"/>
                  <a:pt x="9441146" y="1679806"/>
                  <a:pt x="9646859" y="1680427"/>
                </a:cubicBezTo>
                <a:cubicBezTo>
                  <a:pt x="10156376" y="1682303"/>
                  <a:pt x="10658581" y="1835000"/>
                  <a:pt x="11141208" y="1981754"/>
                </a:cubicBezTo>
                <a:lnTo>
                  <a:pt x="11141259" y="1981767"/>
                </a:lnTo>
                <a:lnTo>
                  <a:pt x="11141525" y="1981843"/>
                </a:lnTo>
                <a:cubicBezTo>
                  <a:pt x="11192312" y="1997291"/>
                  <a:pt x="11242883" y="2012663"/>
                  <a:pt x="11293225" y="2027795"/>
                </a:cubicBezTo>
                <a:lnTo>
                  <a:pt x="11310239" y="2032915"/>
                </a:lnTo>
                <a:cubicBezTo>
                  <a:pt x="11599343" y="2119801"/>
                  <a:pt x="11892294" y="2207841"/>
                  <a:pt x="12188825" y="2270027"/>
                </a:cubicBezTo>
                <a:close/>
                <a:moveTo>
                  <a:pt x="12188825" y="2427528"/>
                </a:moveTo>
                <a:cubicBezTo>
                  <a:pt x="11983379" y="2378255"/>
                  <a:pt x="11779102" y="2323216"/>
                  <a:pt x="11574826" y="2268164"/>
                </a:cubicBezTo>
                <a:lnTo>
                  <a:pt x="11574813" y="2268164"/>
                </a:lnTo>
                <a:cubicBezTo>
                  <a:pt x="11347313" y="2206865"/>
                  <a:pt x="11119801" y="2145566"/>
                  <a:pt x="10890664" y="2092225"/>
                </a:cubicBezTo>
                <a:cubicBezTo>
                  <a:pt x="10602056" y="2025083"/>
                  <a:pt x="10310007" y="1970538"/>
                  <a:pt x="10014554" y="1954773"/>
                </a:cubicBezTo>
                <a:cubicBezTo>
                  <a:pt x="9724689" y="1939603"/>
                  <a:pt x="9443254" y="1978459"/>
                  <a:pt x="9157655" y="2032991"/>
                </a:cubicBezTo>
                <a:cubicBezTo>
                  <a:pt x="9150125" y="2034423"/>
                  <a:pt x="9142609" y="2035855"/>
                  <a:pt x="9135080" y="2037300"/>
                </a:cubicBezTo>
                <a:lnTo>
                  <a:pt x="9117089" y="2040734"/>
                </a:lnTo>
                <a:cubicBezTo>
                  <a:pt x="8858445" y="2090121"/>
                  <a:pt x="8598099" y="2139825"/>
                  <a:pt x="8335544" y="2143842"/>
                </a:cubicBezTo>
                <a:cubicBezTo>
                  <a:pt x="8073307" y="2147847"/>
                  <a:pt x="7815729" y="2093821"/>
                  <a:pt x="7563890" y="2026705"/>
                </a:cubicBezTo>
                <a:cubicBezTo>
                  <a:pt x="7528872" y="2017365"/>
                  <a:pt x="7493867" y="2007848"/>
                  <a:pt x="7458838" y="1998318"/>
                </a:cubicBezTo>
                <a:lnTo>
                  <a:pt x="7458812" y="1998305"/>
                </a:lnTo>
                <a:cubicBezTo>
                  <a:pt x="7241889" y="1939286"/>
                  <a:pt x="7024229" y="1880066"/>
                  <a:pt x="6800120" y="1865099"/>
                </a:cubicBezTo>
                <a:cubicBezTo>
                  <a:pt x="6509341" y="1845836"/>
                  <a:pt x="6233594" y="1916133"/>
                  <a:pt x="5963193" y="2035006"/>
                </a:cubicBezTo>
                <a:cubicBezTo>
                  <a:pt x="5883698" y="2069996"/>
                  <a:pt x="5805182" y="2107737"/>
                  <a:pt x="5726666" y="2145464"/>
                </a:cubicBezTo>
                <a:cubicBezTo>
                  <a:pt x="5583498" y="2214279"/>
                  <a:pt x="5440342" y="2283081"/>
                  <a:pt x="5291258" y="2335205"/>
                </a:cubicBezTo>
                <a:cubicBezTo>
                  <a:pt x="5088720" y="2405844"/>
                  <a:pt x="4880329" y="2453736"/>
                  <a:pt x="4670504" y="2485976"/>
                </a:cubicBezTo>
                <a:cubicBezTo>
                  <a:pt x="4221714" y="2554892"/>
                  <a:pt x="3760837" y="2553701"/>
                  <a:pt x="3315576" y="2505011"/>
                </a:cubicBezTo>
                <a:cubicBezTo>
                  <a:pt x="2870329" y="2456334"/>
                  <a:pt x="2409071" y="2353238"/>
                  <a:pt x="2003703" y="2200034"/>
                </a:cubicBezTo>
                <a:cubicBezTo>
                  <a:pt x="1598336" y="2046830"/>
                  <a:pt x="1216571" y="1821922"/>
                  <a:pt x="869769" y="1544598"/>
                </a:cubicBezTo>
                <a:cubicBezTo>
                  <a:pt x="533285" y="1275524"/>
                  <a:pt x="236320" y="951448"/>
                  <a:pt x="0" y="581612"/>
                </a:cubicBezTo>
                <a:lnTo>
                  <a:pt x="0" y="556480"/>
                </a:lnTo>
                <a:cubicBezTo>
                  <a:pt x="312749" y="1049618"/>
                  <a:pt x="735446" y="1457344"/>
                  <a:pt x="1216794" y="1773954"/>
                </a:cubicBezTo>
                <a:cubicBezTo>
                  <a:pt x="1985852" y="2279824"/>
                  <a:pt x="2890326" y="2492883"/>
                  <a:pt x="3782015" y="2518330"/>
                </a:cubicBezTo>
                <a:cubicBezTo>
                  <a:pt x="4227440" y="2530876"/>
                  <a:pt x="4679315" y="2494530"/>
                  <a:pt x="5113200" y="2371576"/>
                </a:cubicBezTo>
                <a:cubicBezTo>
                  <a:pt x="5310849" y="2315638"/>
                  <a:pt x="5497529" y="2227041"/>
                  <a:pt x="5684589" y="2138266"/>
                </a:cubicBezTo>
                <a:cubicBezTo>
                  <a:pt x="5948299" y="2013120"/>
                  <a:pt x="6212771" y="1887606"/>
                  <a:pt x="6509836" y="1852704"/>
                </a:cubicBezTo>
                <a:cubicBezTo>
                  <a:pt x="6839683" y="1813950"/>
                  <a:pt x="7154701" y="1898163"/>
                  <a:pt x="7470328" y="1982552"/>
                </a:cubicBezTo>
                <a:lnTo>
                  <a:pt x="7470328" y="1982552"/>
                </a:lnTo>
                <a:cubicBezTo>
                  <a:pt x="7640578" y="2028061"/>
                  <a:pt x="7810993" y="2073621"/>
                  <a:pt x="7984036" y="2099955"/>
                </a:cubicBezTo>
                <a:cubicBezTo>
                  <a:pt x="8269927" y="2143284"/>
                  <a:pt x="8555045" y="2119877"/>
                  <a:pt x="8840021" y="2072176"/>
                </a:cubicBezTo>
                <a:cubicBezTo>
                  <a:pt x="8927489" y="2057539"/>
                  <a:pt x="9014842" y="2040430"/>
                  <a:pt x="9102246" y="2023309"/>
                </a:cubicBezTo>
                <a:cubicBezTo>
                  <a:pt x="9278375" y="1988813"/>
                  <a:pt x="9454719" y="1954279"/>
                  <a:pt x="9632651" y="1939870"/>
                </a:cubicBezTo>
                <a:cubicBezTo>
                  <a:pt x="10184551" y="1895248"/>
                  <a:pt x="10737124" y="2028264"/>
                  <a:pt x="11265051" y="2165944"/>
                </a:cubicBezTo>
                <a:cubicBezTo>
                  <a:pt x="11378179" y="2195434"/>
                  <a:pt x="11491205" y="2226077"/>
                  <a:pt x="11604294" y="2256733"/>
                </a:cubicBezTo>
                <a:lnTo>
                  <a:pt x="11604333" y="2256746"/>
                </a:lnTo>
                <a:cubicBezTo>
                  <a:pt x="11798719" y="2309441"/>
                  <a:pt x="11993283" y="2362186"/>
                  <a:pt x="12188825" y="2409279"/>
                </a:cubicBezTo>
                <a:close/>
                <a:moveTo>
                  <a:pt x="12188825" y="2573280"/>
                </a:moveTo>
                <a:cubicBezTo>
                  <a:pt x="12187429" y="2572875"/>
                  <a:pt x="12186044" y="2572482"/>
                  <a:pt x="12184648" y="2572089"/>
                </a:cubicBezTo>
                <a:lnTo>
                  <a:pt x="12184115" y="2571937"/>
                </a:lnTo>
                <a:lnTo>
                  <a:pt x="12183899" y="2571874"/>
                </a:lnTo>
                <a:cubicBezTo>
                  <a:pt x="11719467" y="2440011"/>
                  <a:pt x="11254425" y="2307983"/>
                  <a:pt x="10779975" y="2226762"/>
                </a:cubicBezTo>
                <a:cubicBezTo>
                  <a:pt x="10500749" y="2179111"/>
                  <a:pt x="10217981" y="2151218"/>
                  <a:pt x="9934933" y="2161635"/>
                </a:cubicBezTo>
                <a:cubicBezTo>
                  <a:pt x="9654972" y="2171900"/>
                  <a:pt x="9380926" y="2236368"/>
                  <a:pt x="9119425" y="2318628"/>
                </a:cubicBezTo>
                <a:cubicBezTo>
                  <a:pt x="9108125" y="2322177"/>
                  <a:pt x="9096825" y="2325738"/>
                  <a:pt x="9085512" y="2329299"/>
                </a:cubicBezTo>
                <a:cubicBezTo>
                  <a:pt x="8835222" y="2408151"/>
                  <a:pt x="8583714" y="2487370"/>
                  <a:pt x="8324142" y="2513413"/>
                </a:cubicBezTo>
                <a:cubicBezTo>
                  <a:pt x="8068926" y="2538974"/>
                  <a:pt x="7820731" y="2499143"/>
                  <a:pt x="7578199" y="2414424"/>
                </a:cubicBezTo>
                <a:cubicBezTo>
                  <a:pt x="7461517" y="2373680"/>
                  <a:pt x="7346230" y="2325092"/>
                  <a:pt x="7230970" y="2276503"/>
                </a:cubicBezTo>
                <a:cubicBezTo>
                  <a:pt x="6891536" y="2133425"/>
                  <a:pt x="6552230" y="1990397"/>
                  <a:pt x="6177741" y="2048186"/>
                </a:cubicBezTo>
                <a:cubicBezTo>
                  <a:pt x="5930016" y="2086636"/>
                  <a:pt x="5699228" y="2199211"/>
                  <a:pt x="5471297" y="2310416"/>
                </a:cubicBezTo>
                <a:lnTo>
                  <a:pt x="5471259" y="2310429"/>
                </a:lnTo>
                <a:cubicBezTo>
                  <a:pt x="5447846" y="2321847"/>
                  <a:pt x="5424446" y="2333266"/>
                  <a:pt x="5401072" y="2344583"/>
                </a:cubicBezTo>
                <a:cubicBezTo>
                  <a:pt x="5198814" y="2442330"/>
                  <a:pt x="4993292" y="2521840"/>
                  <a:pt x="4778654" y="2576588"/>
                </a:cubicBezTo>
                <a:cubicBezTo>
                  <a:pt x="4334880" y="2689999"/>
                  <a:pt x="3880097" y="2717474"/>
                  <a:pt x="3421124" y="2684600"/>
                </a:cubicBezTo>
                <a:cubicBezTo>
                  <a:pt x="2962151" y="2651726"/>
                  <a:pt x="2504347" y="2557845"/>
                  <a:pt x="2070513" y="2390725"/>
                </a:cubicBezTo>
                <a:cubicBezTo>
                  <a:pt x="1648793" y="2228270"/>
                  <a:pt x="1258340" y="1981424"/>
                  <a:pt x="899978" y="1688855"/>
                </a:cubicBezTo>
                <a:cubicBezTo>
                  <a:pt x="567820" y="1417563"/>
                  <a:pt x="252640" y="1091950"/>
                  <a:pt x="0" y="719120"/>
                </a:cubicBezTo>
                <a:lnTo>
                  <a:pt x="0" y="692852"/>
                </a:lnTo>
                <a:cubicBezTo>
                  <a:pt x="340082" y="1201786"/>
                  <a:pt x="799930" y="1622562"/>
                  <a:pt x="1275307" y="1946143"/>
                </a:cubicBezTo>
                <a:cubicBezTo>
                  <a:pt x="2058947" y="2479247"/>
                  <a:pt x="2987786" y="2704142"/>
                  <a:pt x="3907484" y="2675881"/>
                </a:cubicBezTo>
                <a:cubicBezTo>
                  <a:pt x="4358483" y="2661928"/>
                  <a:pt x="4816922" y="2585408"/>
                  <a:pt x="5239710" y="2399875"/>
                </a:cubicBezTo>
                <a:cubicBezTo>
                  <a:pt x="5322670" y="2363529"/>
                  <a:pt x="5404386" y="2323748"/>
                  <a:pt x="5486076" y="2283968"/>
                </a:cubicBezTo>
                <a:lnTo>
                  <a:pt x="5486076" y="2283968"/>
                </a:lnTo>
                <a:lnTo>
                  <a:pt x="5486089" y="2283968"/>
                </a:lnTo>
                <a:lnTo>
                  <a:pt x="5486089" y="2283968"/>
                </a:lnTo>
                <a:cubicBezTo>
                  <a:pt x="5639554" y="2209247"/>
                  <a:pt x="5792930" y="2134565"/>
                  <a:pt x="5954317" y="2082847"/>
                </a:cubicBezTo>
                <a:cubicBezTo>
                  <a:pt x="6179950" y="2010598"/>
                  <a:pt x="6410954" y="1997519"/>
                  <a:pt x="6640498" y="2045740"/>
                </a:cubicBezTo>
                <a:cubicBezTo>
                  <a:pt x="6850323" y="2089842"/>
                  <a:pt x="7048963" y="2174511"/>
                  <a:pt x="7247451" y="2259116"/>
                </a:cubicBezTo>
                <a:cubicBezTo>
                  <a:pt x="7492141" y="2363402"/>
                  <a:pt x="7736603" y="2467600"/>
                  <a:pt x="8001583" y="2495633"/>
                </a:cubicBezTo>
                <a:cubicBezTo>
                  <a:pt x="8351745" y="2532689"/>
                  <a:pt x="8682418" y="2430430"/>
                  <a:pt x="9013992" y="2327905"/>
                </a:cubicBezTo>
                <a:lnTo>
                  <a:pt x="9014004" y="2327892"/>
                </a:lnTo>
                <a:cubicBezTo>
                  <a:pt x="9217990" y="2264819"/>
                  <a:pt x="9422317" y="2201631"/>
                  <a:pt x="9631750" y="2170709"/>
                </a:cubicBezTo>
                <a:cubicBezTo>
                  <a:pt x="10163233" y="2092009"/>
                  <a:pt x="10701407" y="2177869"/>
                  <a:pt x="11220448" y="2297325"/>
                </a:cubicBezTo>
                <a:cubicBezTo>
                  <a:pt x="11541167" y="2371082"/>
                  <a:pt x="11858203" y="2460845"/>
                  <a:pt x="12175277" y="2550621"/>
                </a:cubicBezTo>
                <a:cubicBezTo>
                  <a:pt x="12179798" y="2551901"/>
                  <a:pt x="12184305" y="2553181"/>
                  <a:pt x="12188825" y="2554461"/>
                </a:cubicBezTo>
                <a:close/>
                <a:moveTo>
                  <a:pt x="12188825" y="2725091"/>
                </a:moveTo>
                <a:cubicBezTo>
                  <a:pt x="11699609" y="2559201"/>
                  <a:pt x="11199245" y="2423244"/>
                  <a:pt x="10689295" y="2364517"/>
                </a:cubicBezTo>
                <a:cubicBezTo>
                  <a:pt x="10400902" y="2331352"/>
                  <a:pt x="10099305" y="2326169"/>
                  <a:pt x="9819660" y="2362933"/>
                </a:cubicBezTo>
                <a:cubicBezTo>
                  <a:pt x="9540029" y="2399698"/>
                  <a:pt x="9268116" y="2493567"/>
                  <a:pt x="9017508" y="2604114"/>
                </a:cubicBezTo>
                <a:lnTo>
                  <a:pt x="9007122" y="2608689"/>
                </a:lnTo>
                <a:lnTo>
                  <a:pt x="8987938" y="2617167"/>
                </a:lnTo>
                <a:lnTo>
                  <a:pt x="8987938" y="2617167"/>
                </a:lnTo>
                <a:cubicBezTo>
                  <a:pt x="8746993" y="2723557"/>
                  <a:pt x="8503610" y="2831024"/>
                  <a:pt x="8246807" y="2877129"/>
                </a:cubicBezTo>
                <a:cubicBezTo>
                  <a:pt x="8005836" y="2920242"/>
                  <a:pt x="7766846" y="2897710"/>
                  <a:pt x="7537062" y="2810836"/>
                </a:cubicBezTo>
                <a:cubicBezTo>
                  <a:pt x="7358127" y="2743036"/>
                  <a:pt x="7190607" y="2644249"/>
                  <a:pt x="7023214" y="2545526"/>
                </a:cubicBezTo>
                <a:cubicBezTo>
                  <a:pt x="6796451" y="2411788"/>
                  <a:pt x="6569916" y="2278189"/>
                  <a:pt x="6315538" y="2221959"/>
                </a:cubicBezTo>
                <a:cubicBezTo>
                  <a:pt x="5926639" y="2136099"/>
                  <a:pt x="5581200" y="2301583"/>
                  <a:pt x="5234415" y="2467714"/>
                </a:cubicBezTo>
                <a:lnTo>
                  <a:pt x="5234415" y="2467714"/>
                </a:lnTo>
                <a:lnTo>
                  <a:pt x="5234402" y="2467714"/>
                </a:lnTo>
                <a:cubicBezTo>
                  <a:pt x="5102560" y="2530876"/>
                  <a:pt x="4970514" y="2594140"/>
                  <a:pt x="4835815" y="2643704"/>
                </a:cubicBezTo>
                <a:cubicBezTo>
                  <a:pt x="4383406" y="2810279"/>
                  <a:pt x="3901453" y="2869690"/>
                  <a:pt x="3428044" y="2850110"/>
                </a:cubicBezTo>
                <a:cubicBezTo>
                  <a:pt x="2949328" y="2830239"/>
                  <a:pt x="2451960" y="2720300"/>
                  <a:pt x="2024869" y="2536706"/>
                </a:cubicBezTo>
                <a:cubicBezTo>
                  <a:pt x="1597777" y="2353099"/>
                  <a:pt x="1205987" y="2072214"/>
                  <a:pt x="846330" y="1761205"/>
                </a:cubicBezTo>
                <a:cubicBezTo>
                  <a:pt x="548708" y="1503790"/>
                  <a:pt x="247946" y="1198377"/>
                  <a:pt x="0" y="851425"/>
                </a:cubicBezTo>
                <a:lnTo>
                  <a:pt x="0" y="812242"/>
                </a:lnTo>
                <a:cubicBezTo>
                  <a:pt x="48075" y="880859"/>
                  <a:pt x="97913" y="947647"/>
                  <a:pt x="148963" y="1012552"/>
                </a:cubicBezTo>
                <a:cubicBezTo>
                  <a:pt x="466576" y="1415510"/>
                  <a:pt x="855628" y="1771344"/>
                  <a:pt x="1243881" y="2055460"/>
                </a:cubicBezTo>
                <a:cubicBezTo>
                  <a:pt x="1632135" y="2339590"/>
                  <a:pt x="2021606" y="2550862"/>
                  <a:pt x="2498113" y="2684664"/>
                </a:cubicBezTo>
                <a:cubicBezTo>
                  <a:pt x="2974619" y="2818453"/>
                  <a:pt x="3473879" y="2864608"/>
                  <a:pt x="3965533" y="2818453"/>
                </a:cubicBezTo>
                <a:cubicBezTo>
                  <a:pt x="4204866" y="2796136"/>
                  <a:pt x="4434879" y="2753402"/>
                  <a:pt x="4675481" y="2679113"/>
                </a:cubicBezTo>
                <a:cubicBezTo>
                  <a:pt x="4881510" y="2615494"/>
                  <a:pt x="5076341" y="2521612"/>
                  <a:pt x="5270753" y="2427933"/>
                </a:cubicBezTo>
                <a:lnTo>
                  <a:pt x="5270854" y="2427883"/>
                </a:lnTo>
                <a:cubicBezTo>
                  <a:pt x="5303447" y="2412181"/>
                  <a:pt x="5336014" y="2396479"/>
                  <a:pt x="5368632" y="2380929"/>
                </a:cubicBezTo>
                <a:cubicBezTo>
                  <a:pt x="5595839" y="2272625"/>
                  <a:pt x="5833877" y="2177324"/>
                  <a:pt x="6083545" y="2177970"/>
                </a:cubicBezTo>
                <a:cubicBezTo>
                  <a:pt x="6300391" y="2178186"/>
                  <a:pt x="6507957" y="2249890"/>
                  <a:pt x="6703245" y="2347764"/>
                </a:cubicBezTo>
                <a:cubicBezTo>
                  <a:pt x="6811154" y="2401916"/>
                  <a:pt x="6917006" y="2463570"/>
                  <a:pt x="7022948" y="2525275"/>
                </a:cubicBezTo>
                <a:cubicBezTo>
                  <a:pt x="7316266" y="2696133"/>
                  <a:pt x="7610297" y="2867396"/>
                  <a:pt x="7950910" y="2880969"/>
                </a:cubicBezTo>
                <a:cubicBezTo>
                  <a:pt x="8300641" y="2894884"/>
                  <a:pt x="8620000" y="2756393"/>
                  <a:pt x="8940046" y="2617598"/>
                </a:cubicBezTo>
                <a:cubicBezTo>
                  <a:pt x="9142418" y="2529837"/>
                  <a:pt x="9345058" y="2441950"/>
                  <a:pt x="9555836" y="2392411"/>
                </a:cubicBezTo>
                <a:cubicBezTo>
                  <a:pt x="10080070" y="2269102"/>
                  <a:pt x="10624275" y="2314129"/>
                  <a:pt x="11145461" y="2419050"/>
                </a:cubicBezTo>
                <a:cubicBezTo>
                  <a:pt x="11498582" y="2490044"/>
                  <a:pt x="11845963" y="2589895"/>
                  <a:pt x="12188825" y="2705790"/>
                </a:cubicBezTo>
                <a:close/>
                <a:moveTo>
                  <a:pt x="12188825" y="2884327"/>
                </a:moveTo>
                <a:cubicBezTo>
                  <a:pt x="11740670" y="2702887"/>
                  <a:pt x="11272962" y="2572228"/>
                  <a:pt x="10797204" y="2518976"/>
                </a:cubicBezTo>
                <a:cubicBezTo>
                  <a:pt x="10282277" y="2461124"/>
                  <a:pt x="9746641" y="2495050"/>
                  <a:pt x="9257057" y="2702697"/>
                </a:cubicBezTo>
                <a:cubicBezTo>
                  <a:pt x="9107490" y="2766240"/>
                  <a:pt x="8962011" y="2847905"/>
                  <a:pt x="8816393" y="2929633"/>
                </a:cubicBezTo>
                <a:cubicBezTo>
                  <a:pt x="8487295" y="3114355"/>
                  <a:pt x="8157549" y="3299458"/>
                  <a:pt x="7778489" y="3276570"/>
                </a:cubicBezTo>
                <a:cubicBezTo>
                  <a:pt x="7411999" y="3254506"/>
                  <a:pt x="7108955" y="3028825"/>
                  <a:pt x="6812842" y="2808302"/>
                </a:cubicBezTo>
                <a:lnTo>
                  <a:pt x="6812830" y="2808289"/>
                </a:lnTo>
                <a:cubicBezTo>
                  <a:pt x="6742642" y="2756025"/>
                  <a:pt x="6672848" y="2704041"/>
                  <a:pt x="6602687" y="2655135"/>
                </a:cubicBezTo>
                <a:cubicBezTo>
                  <a:pt x="6408770" y="2519940"/>
                  <a:pt x="6199795" y="2399229"/>
                  <a:pt x="5969312" y="2364049"/>
                </a:cubicBezTo>
                <a:cubicBezTo>
                  <a:pt x="5679523" y="2319909"/>
                  <a:pt x="5401097" y="2425906"/>
                  <a:pt x="5138111" y="2553574"/>
                </a:cubicBezTo>
                <a:cubicBezTo>
                  <a:pt x="5133933" y="2555601"/>
                  <a:pt x="5129756" y="2557616"/>
                  <a:pt x="5125579" y="2559644"/>
                </a:cubicBezTo>
                <a:cubicBezTo>
                  <a:pt x="5112590" y="2565955"/>
                  <a:pt x="5099576" y="2572267"/>
                  <a:pt x="5086562" y="2578590"/>
                </a:cubicBezTo>
                <a:lnTo>
                  <a:pt x="5086562" y="2578590"/>
                </a:lnTo>
                <a:cubicBezTo>
                  <a:pt x="4856853" y="2690126"/>
                  <a:pt x="4625126" y="2802650"/>
                  <a:pt x="4389996" y="2872934"/>
                </a:cubicBezTo>
                <a:cubicBezTo>
                  <a:pt x="4137268" y="2948465"/>
                  <a:pt x="3877456" y="2992479"/>
                  <a:pt x="3616653" y="3006533"/>
                </a:cubicBezTo>
                <a:cubicBezTo>
                  <a:pt x="3088623" y="3034617"/>
                  <a:pt x="2554600" y="2938999"/>
                  <a:pt x="2066196" y="2720161"/>
                </a:cubicBezTo>
                <a:cubicBezTo>
                  <a:pt x="1618930" y="2519635"/>
                  <a:pt x="1219929" y="2210033"/>
                  <a:pt x="839263" y="1871144"/>
                </a:cubicBezTo>
                <a:cubicBezTo>
                  <a:pt x="535375" y="1600613"/>
                  <a:pt x="246180" y="1301630"/>
                  <a:pt x="0" y="964742"/>
                </a:cubicBezTo>
                <a:lnTo>
                  <a:pt x="0" y="934550"/>
                </a:lnTo>
                <a:cubicBezTo>
                  <a:pt x="38954" y="987806"/>
                  <a:pt x="78779" y="1039892"/>
                  <a:pt x="119118" y="1090789"/>
                </a:cubicBezTo>
                <a:cubicBezTo>
                  <a:pt x="445533" y="1502612"/>
                  <a:pt x="813984" y="1849904"/>
                  <a:pt x="1231889" y="2173877"/>
                </a:cubicBezTo>
                <a:cubicBezTo>
                  <a:pt x="1649796" y="2497851"/>
                  <a:pt x="2092161" y="2755455"/>
                  <a:pt x="2592703" y="2885493"/>
                </a:cubicBezTo>
                <a:cubicBezTo>
                  <a:pt x="3118714" y="3022134"/>
                  <a:pt x="3674385" y="3029737"/>
                  <a:pt x="4205196" y="2903958"/>
                </a:cubicBezTo>
                <a:cubicBezTo>
                  <a:pt x="4473883" y="2840149"/>
                  <a:pt x="4738914" y="2732834"/>
                  <a:pt x="4979948" y="2612149"/>
                </a:cubicBezTo>
                <a:cubicBezTo>
                  <a:pt x="4987426" y="2608410"/>
                  <a:pt x="4994905" y="2604659"/>
                  <a:pt x="5002396" y="2600907"/>
                </a:cubicBezTo>
                <a:cubicBezTo>
                  <a:pt x="5236281" y="2483682"/>
                  <a:pt x="5475640" y="2363719"/>
                  <a:pt x="5733801" y="2339209"/>
                </a:cubicBezTo>
                <a:cubicBezTo>
                  <a:pt x="6156881" y="2299163"/>
                  <a:pt x="6507055" y="2559010"/>
                  <a:pt x="6841549" y="2807224"/>
                </a:cubicBezTo>
                <a:lnTo>
                  <a:pt x="6841600" y="2807250"/>
                </a:lnTo>
                <a:cubicBezTo>
                  <a:pt x="6868403" y="2827146"/>
                  <a:pt x="6895104" y="2846954"/>
                  <a:pt x="6921742" y="2866534"/>
                </a:cubicBezTo>
                <a:cubicBezTo>
                  <a:pt x="7108802" y="3004189"/>
                  <a:pt x="7303100" y="3137534"/>
                  <a:pt x="7520251" y="3208174"/>
                </a:cubicBezTo>
                <a:cubicBezTo>
                  <a:pt x="7779352" y="3292500"/>
                  <a:pt x="8036804" y="3267066"/>
                  <a:pt x="8302279" y="3167569"/>
                </a:cubicBezTo>
                <a:cubicBezTo>
                  <a:pt x="8491993" y="3096461"/>
                  <a:pt x="8670343" y="2995495"/>
                  <a:pt x="8848604" y="2894580"/>
                </a:cubicBezTo>
                <a:lnTo>
                  <a:pt x="8848617" y="2894567"/>
                </a:lnTo>
                <a:lnTo>
                  <a:pt x="8848668" y="2894542"/>
                </a:lnTo>
                <a:cubicBezTo>
                  <a:pt x="8919833" y="2854267"/>
                  <a:pt x="8990973" y="2813992"/>
                  <a:pt x="9062811" y="2775631"/>
                </a:cubicBezTo>
                <a:cubicBezTo>
                  <a:pt x="9278591" y="2660496"/>
                  <a:pt x="9508757" y="2581936"/>
                  <a:pt x="9743480" y="2534767"/>
                </a:cubicBezTo>
                <a:cubicBezTo>
                  <a:pt x="10558684" y="2370512"/>
                  <a:pt x="11412537" y="2545057"/>
                  <a:pt x="12188825" y="2863011"/>
                </a:cubicBezTo>
                <a:close/>
              </a:path>
            </a:pathLst>
          </a:custGeom>
          <a:solidFill>
            <a:schemeClr val="accent1">
              <a:alpha val="50000"/>
            </a:schemeClr>
          </a:solidFill>
          <a:ln w="12690" cap="flat">
            <a:noFill/>
            <a:prstDash val="solid"/>
            <a:miter/>
          </a:ln>
        </p:spPr>
        <p:txBody>
          <a:bodyPr rtlCol="0" anchor="ctr"/>
          <a:lstStyle/>
          <a:p>
            <a:endParaRPr lang="zh-CN" altLang="en-US"/>
          </a:p>
        </p:txBody>
      </p:sp>
      <p:sp>
        <p:nvSpPr>
          <p:cNvPr id="8" name="日期占位符 3"/>
          <p:cNvSpPr>
            <a:spLocks noGrp="1"/>
          </p:cNvSpPr>
          <p:nvPr>
            <p:ph type="dt" sz="half" idx="16385"/>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4"/>
          <p:cNvSpPr>
            <a:spLocks noGrp="1"/>
          </p:cNvSpPr>
          <p:nvPr>
            <p:ph type="ftr" sz="quarter" idx="16386"/>
            <p:custDataLst>
              <p:tags r:id="rId4"/>
            </p:custDataLst>
          </p:nvPr>
        </p:nvSpPr>
        <p:spPr/>
        <p:txBody>
          <a:bodyPr/>
          <a:lstStyle/>
          <a:p>
            <a:endParaRPr lang="zh-CN" altLang="en-US"/>
          </a:p>
        </p:txBody>
      </p:sp>
      <p:sp>
        <p:nvSpPr>
          <p:cNvPr id="10" name="灯片编号占位符 5"/>
          <p:cNvSpPr>
            <a:spLocks noGrp="1"/>
          </p:cNvSpPr>
          <p:nvPr>
            <p:ph type="sldNum" sz="quarter" idx="16387"/>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Text Placeholder 10"/>
          <p:cNvSpPr>
            <a:spLocks noGrp="1"/>
          </p:cNvSpPr>
          <p:nvPr>
            <p:ph type="body" idx="16390" hasCustomPrompt="1"/>
            <p:custDataLst>
              <p:tags r:id="rId6"/>
            </p:custDataLst>
          </p:nvPr>
        </p:nvSpPr>
        <p:spPr>
          <a:xfrm>
            <a:off x="0" y="0"/>
            <a:ext cx="10160000" cy="6858000"/>
          </a:xfrm>
          <a:custGeom>
            <a:avLst/>
            <a:gdLst>
              <a:gd name="connisteX0" fmla="*/ 0 w 10160000"/>
              <a:gd name="connsiteY0" fmla="*/ 0 h 6858000"/>
              <a:gd name="connisteX1" fmla="*/ 10160000 w 10160000"/>
              <a:gd name="connsiteY1" fmla="*/ 0 h 6858000"/>
              <a:gd name="connisteX2" fmla="*/ 10160000 w 10160000"/>
              <a:gd name="connsiteY2" fmla="*/ 6858000 h 6858000"/>
              <a:gd name="connisteX3" fmla="*/ 0 w 10160000"/>
              <a:gd name="connsiteY3" fmla="*/ 6858000 h 6858000"/>
              <a:gd name="connisteX4" fmla="*/ 0 w 10160000"/>
              <a:gd name="connsiteY4" fmla="*/ 0 h 6858000"/>
            </a:gdLst>
            <a:ahLst/>
            <a:cxnLst>
              <a:cxn ang="0">
                <a:pos x="connisteX0" y="connsiteY0"/>
              </a:cxn>
              <a:cxn ang="0">
                <a:pos x="connisteX1" y="connsiteY1"/>
              </a:cxn>
              <a:cxn ang="0">
                <a:pos x="connisteX2" y="connsiteY2"/>
              </a:cxn>
              <a:cxn ang="0">
                <a:pos x="connisteX3" y="connsiteY3"/>
              </a:cxn>
              <a:cxn ang="0">
                <a:pos x="connisteX4" y="connsiteY4"/>
              </a:cxn>
            </a:cxnLst>
            <a:pathLst>
              <a:path w="10160000" h="6858000">
                <a:moveTo>
                  <a:pt x="0" y="0"/>
                </a:moveTo>
                <a:lnTo>
                  <a:pt x="10160000" y="0"/>
                </a:lnTo>
                <a:lnTo>
                  <a:pt x="10160000" y="6858000"/>
                </a:lnTo>
                <a:lnTo>
                  <a:pt x="0" y="6858000"/>
                </a:lnTo>
                <a:lnTo>
                  <a:pt x="0" y="0"/>
                </a:lnTo>
                <a:close/>
              </a:path>
            </a:pathLst>
          </a:custGeom>
          <a:gradFill>
            <a:gsLst>
              <a:gs pos="0">
                <a:schemeClr val="bg1">
                  <a:alpha val="90000"/>
                </a:schemeClr>
              </a:gs>
              <a:gs pos="100000">
                <a:schemeClr val="bg1">
                  <a:alpha val="0"/>
                </a:schemeClr>
              </a:gs>
            </a:gsLst>
            <a:lin ang="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2" name="Subtitle 11"/>
          <p:cNvSpPr>
            <a:spLocks noGrp="1"/>
          </p:cNvSpPr>
          <p:nvPr>
            <p:ph type="subTitle" idx="16389" hasCustomPrompt="1"/>
            <p:custDataLst>
              <p:tags r:id="rId7"/>
            </p:custDataLst>
          </p:nvPr>
        </p:nvSpPr>
        <p:spPr>
          <a:xfrm>
            <a:off x="1016000" y="2667000"/>
            <a:ext cx="5449358" cy="457200"/>
          </a:xfrm>
          <a:noFill/>
        </p:spPr>
        <p:txBody>
          <a:bodyPr lIns="0" tIns="0" rIns="0" bIns="0" anchor="t">
            <a:normAutofit/>
          </a:bodyPr>
          <a:lstStyle>
            <a:lvl1pPr marL="0" indent="0" algn="l">
              <a:lnSpc>
                <a:spcPct val="125000"/>
              </a:lnSpc>
              <a:spcBef>
                <a:spcPct val="0"/>
              </a:spcBef>
              <a:spcAft>
                <a:spcPct val="0"/>
              </a:spcAft>
              <a:buNone/>
              <a:defRPr sz="2400" b="0" spc="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6" name="标题 1"/>
          <p:cNvSpPr>
            <a:spLocks noGrp="1"/>
          </p:cNvSpPr>
          <p:nvPr>
            <p:ph type="ctrTitle" idx="16388" hasCustomPrompt="1"/>
            <p:custDataLst>
              <p:tags r:id="rId8"/>
            </p:custDataLst>
          </p:nvPr>
        </p:nvSpPr>
        <p:spPr>
          <a:xfrm>
            <a:off x="1016000" y="3175000"/>
            <a:ext cx="5451122" cy="1016000"/>
          </a:xfrm>
        </p:spPr>
        <p:txBody>
          <a:bodyPr vert="horz" wrap="square" lIns="0" tIns="0" rIns="0" bIns="0" anchor="t">
            <a:normAutofit/>
          </a:bodyPr>
          <a:lstStyle>
            <a:lvl1pPr marL="0" indent="0" algn="l">
              <a:lnSpc>
                <a:spcPct val="100000"/>
              </a:lnSpc>
              <a:spcBef>
                <a:spcPct val="0"/>
              </a:spcBef>
              <a:spcAft>
                <a:spcPct val="0"/>
              </a:spcAft>
              <a:buNone/>
              <a:defRPr sz="3200" spc="0">
                <a:solidFill>
                  <a:schemeClr val="accent1"/>
                </a:solidFill>
                <a:latin typeface="+mj-ea"/>
                <a:ea typeface="+mj-ea"/>
                <a:cs typeface="+mj-ea"/>
                <a:sym typeface="+mj-ea"/>
              </a:defRPr>
            </a:lvl1pPr>
          </a:lstStyle>
          <a:p>
            <a:r>
              <a:rPr lang="zh-CN" altLang="en-US" dirty="0"/>
              <a:t>谢谢观看</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10009_10">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438400 h 2641600"/>
              <a:gd name="connisteX5" fmla="*/ 5130800 w 5334000"/>
              <a:gd name="connsiteY5" fmla="*/ 2641600 h 2641600"/>
              <a:gd name="connisteX6" fmla="*/ 203200 w 5334000"/>
              <a:gd name="connsiteY6" fmla="*/ 2641600 h 2641600"/>
              <a:gd name="connisteX7" fmla="*/ 0 w 5334000"/>
              <a:gd name="connsiteY7" fmla="*/ 2438400 h 2641600"/>
              <a:gd name="connisteX8" fmla="*/ 0 w 5334000"/>
              <a:gd name="connsiteY8"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641600">
                <a:moveTo>
                  <a:pt x="0" y="203200"/>
                </a:moveTo>
                <a:cubicBezTo>
                  <a:pt x="0" y="90976"/>
                  <a:pt x="90976" y="0"/>
                  <a:pt x="203200" y="0"/>
                </a:cubicBezTo>
                <a:lnTo>
                  <a:pt x="5130800" y="0"/>
                </a:lnTo>
                <a:cubicBezTo>
                  <a:pt x="5243024" y="0"/>
                  <a:pt x="5334000" y="90976"/>
                  <a:pt x="5334000" y="203200"/>
                </a:cubicBezTo>
                <a:lnTo>
                  <a:pt x="5334000" y="2438400"/>
                </a:lnTo>
                <a:cubicBezTo>
                  <a:pt x="5334000" y="2550624"/>
                  <a:pt x="5243024" y="2641600"/>
                  <a:pt x="5130800" y="2641600"/>
                </a:cubicBezTo>
                <a:lnTo>
                  <a:pt x="203200" y="2641600"/>
                </a:lnTo>
                <a:cubicBezTo>
                  <a:pt x="90976" y="2641600"/>
                  <a:pt x="0" y="2550624"/>
                  <a:pt x="0" y="2438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609600" y="4470400"/>
            <a:ext cx="53340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5029200"/>
            <a:ext cx="53340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438400 h 2641600"/>
              <a:gd name="connisteX5" fmla="*/ 5130800 w 5334000"/>
              <a:gd name="connsiteY5" fmla="*/ 2641600 h 2641600"/>
              <a:gd name="connisteX6" fmla="*/ 203200 w 5334000"/>
              <a:gd name="connsiteY6" fmla="*/ 2641600 h 2641600"/>
              <a:gd name="connisteX7" fmla="*/ 0 w 5334000"/>
              <a:gd name="connsiteY7" fmla="*/ 2438400 h 2641600"/>
              <a:gd name="connisteX8" fmla="*/ 0 w 5334000"/>
              <a:gd name="connsiteY8"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641600">
                <a:moveTo>
                  <a:pt x="0" y="203200"/>
                </a:moveTo>
                <a:cubicBezTo>
                  <a:pt x="0" y="90976"/>
                  <a:pt x="90976" y="0"/>
                  <a:pt x="203200" y="0"/>
                </a:cubicBezTo>
                <a:lnTo>
                  <a:pt x="5130800" y="0"/>
                </a:lnTo>
                <a:cubicBezTo>
                  <a:pt x="5243024" y="0"/>
                  <a:pt x="5334000" y="90976"/>
                  <a:pt x="5334000" y="203200"/>
                </a:cubicBezTo>
                <a:lnTo>
                  <a:pt x="5334000" y="2438400"/>
                </a:lnTo>
                <a:cubicBezTo>
                  <a:pt x="5334000" y="2550624"/>
                  <a:pt x="5243024" y="2641600"/>
                  <a:pt x="5130800" y="2641600"/>
                </a:cubicBezTo>
                <a:lnTo>
                  <a:pt x="203200" y="2641600"/>
                </a:lnTo>
                <a:cubicBezTo>
                  <a:pt x="90976" y="2641600"/>
                  <a:pt x="0" y="2550624"/>
                  <a:pt x="0" y="2438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6" name="文本占位符 15"/>
          <p:cNvSpPr>
            <a:spLocks noGrp="1"/>
          </p:cNvSpPr>
          <p:nvPr>
            <p:ph type="body" idx="16388" hasCustomPrompt="1"/>
            <p:custDataLst>
              <p:tags r:id="rId10"/>
            </p:custDataLst>
          </p:nvPr>
        </p:nvSpPr>
        <p:spPr>
          <a:xfrm>
            <a:off x="6248400" y="4470400"/>
            <a:ext cx="53340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5029200"/>
            <a:ext cx="53340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32_4">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42_9">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844800"/>
          </a:xfrm>
          <a:custGeom>
            <a:avLst/>
            <a:gdLst>
              <a:gd name="connisteX0" fmla="*/ 0 w 10972800"/>
              <a:gd name="connsiteY0" fmla="*/ 203200 h 2844800"/>
              <a:gd name="connisteX1" fmla="*/ 203200 w 10972800"/>
              <a:gd name="connsiteY1" fmla="*/ 0 h 2844800"/>
              <a:gd name="connisteX2" fmla="*/ 10769600 w 10972800"/>
              <a:gd name="connsiteY2" fmla="*/ 0 h 2844800"/>
              <a:gd name="connisteX3" fmla="*/ 10972800 w 10972800"/>
              <a:gd name="connsiteY3" fmla="*/ 203200 h 2844800"/>
              <a:gd name="connisteX4" fmla="*/ 10972800 w 10972800"/>
              <a:gd name="connsiteY4" fmla="*/ 2641600 h 2844800"/>
              <a:gd name="connisteX5" fmla="*/ 10769600 w 10972800"/>
              <a:gd name="connsiteY5" fmla="*/ 2844800 h 2844800"/>
              <a:gd name="connisteX6" fmla="*/ 203200 w 10972800"/>
              <a:gd name="connsiteY6" fmla="*/ 2844800 h 2844800"/>
              <a:gd name="connisteX7" fmla="*/ 0 w 10972800"/>
              <a:gd name="connsiteY7" fmla="*/ 2641600 h 2844800"/>
              <a:gd name="connisteX8" fmla="*/ 0 w 10972800"/>
              <a:gd name="connsiteY8" fmla="*/ 203200 h 2844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844800">
                <a:moveTo>
                  <a:pt x="0" y="203200"/>
                </a:moveTo>
                <a:cubicBezTo>
                  <a:pt x="0" y="90976"/>
                  <a:pt x="90976" y="0"/>
                  <a:pt x="203200" y="0"/>
                </a:cubicBezTo>
                <a:lnTo>
                  <a:pt x="10769600" y="0"/>
                </a:lnTo>
                <a:cubicBezTo>
                  <a:pt x="10881824" y="0"/>
                  <a:pt x="10972800" y="90976"/>
                  <a:pt x="10972800" y="203200"/>
                </a:cubicBezTo>
                <a:lnTo>
                  <a:pt x="10972800" y="2641600"/>
                </a:lnTo>
                <a:cubicBezTo>
                  <a:pt x="10972800" y="2753824"/>
                  <a:pt x="10881824" y="2844800"/>
                  <a:pt x="10769600" y="2844800"/>
                </a:cubicBezTo>
                <a:lnTo>
                  <a:pt x="203200" y="2844800"/>
                </a:lnTo>
                <a:cubicBezTo>
                  <a:pt x="90976" y="2844800"/>
                  <a:pt x="0" y="2753824"/>
                  <a:pt x="0" y="2641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48260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334000"/>
            <a:ext cx="50292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6553200" y="48260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334000"/>
            <a:ext cx="50292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1_6">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4648200" y="1524000"/>
            <a:ext cx="6934200" cy="4724400"/>
          </a:xfrm>
          <a:custGeom>
            <a:avLst/>
            <a:gdLst>
              <a:gd name="connisteX0" fmla="*/ 0 w 6934200"/>
              <a:gd name="connsiteY0" fmla="*/ 0 h 4724400"/>
              <a:gd name="connisteX1" fmla="*/ 6731000 w 6934200"/>
              <a:gd name="connsiteY1" fmla="*/ 0 h 4724400"/>
              <a:gd name="connisteX2" fmla="*/ 6934200 w 6934200"/>
              <a:gd name="connsiteY2" fmla="*/ 203200 h 4724400"/>
              <a:gd name="connisteX3" fmla="*/ 6934200 w 6934200"/>
              <a:gd name="connsiteY3" fmla="*/ 4521200 h 4724400"/>
              <a:gd name="connisteX4" fmla="*/ 6731000 w 6934200"/>
              <a:gd name="connsiteY4" fmla="*/ 4724400 h 4724400"/>
              <a:gd name="connisteX5" fmla="*/ 0 w 6934200"/>
              <a:gd name="connsiteY5" fmla="*/ 4724400 h 4724400"/>
              <a:gd name="connisteX6" fmla="*/ 0 w 69342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89" hasCustomPrompt="1"/>
            <p:custDataLst>
              <p:tags r:id="rId7"/>
            </p:custDataLst>
          </p:nvPr>
        </p:nvSpPr>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1066800" y="2692400"/>
            <a:ext cx="31242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3251200"/>
            <a:ext cx="3124200" cy="18288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14_8">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6502400" y="2044700"/>
            <a:ext cx="50800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603500"/>
            <a:ext cx="50800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6" name="文本占位符 15"/>
          <p:cNvSpPr>
            <a:spLocks noGrp="1"/>
          </p:cNvSpPr>
          <p:nvPr>
            <p:ph type="body" idx="16388" hasCustomPrompt="1"/>
            <p:custDataLst>
              <p:tags r:id="rId10"/>
            </p:custDataLst>
          </p:nvPr>
        </p:nvSpPr>
        <p:spPr>
          <a:xfrm>
            <a:off x="6502400" y="4559300"/>
            <a:ext cx="50800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5118100"/>
            <a:ext cx="50800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6_6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89" hasCustomPrompt="1"/>
            <p:custDataLst>
              <p:tags r:id="rId7"/>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31_24">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3" hasCustomPrompt="1"/>
            <p:custDataLst>
              <p:tags r:id="rId7"/>
            </p:custDataLst>
          </p:nvPr>
        </p:nvSpPr>
        <p:spPr>
          <a:xfrm>
            <a:off x="1727200" y="19558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3479800"/>
            <a:ext cx="28448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3987800"/>
            <a:ext cx="2844800" cy="18288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3688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5" hasCustomPrompt="1"/>
            <p:custDataLst>
              <p:tags r:id="rId11"/>
            </p:custDataLst>
          </p:nvPr>
        </p:nvSpPr>
        <p:spPr>
          <a:xfrm>
            <a:off x="5486400" y="19558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4673600" y="3479800"/>
            <a:ext cx="28448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19" name="文本占位符 18"/>
          <p:cNvSpPr>
            <a:spLocks noGrp="1"/>
          </p:cNvSpPr>
          <p:nvPr>
            <p:ph type="body" idx="16389" hasCustomPrompt="1"/>
            <p:custDataLst>
              <p:tags r:id="rId13"/>
            </p:custDataLst>
          </p:nvPr>
        </p:nvSpPr>
        <p:spPr>
          <a:xfrm>
            <a:off x="4673600" y="3987800"/>
            <a:ext cx="2844800" cy="18288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6" hasCustomPrompt="1"/>
            <p:custDataLst>
              <p:tags r:id="rId14"/>
            </p:custDataLst>
          </p:nvPr>
        </p:nvSpPr>
        <p:spPr>
          <a:xfrm>
            <a:off x="81280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1" name="图片占位符 20"/>
          <p:cNvSpPr>
            <a:spLocks noGrp="1"/>
          </p:cNvSpPr>
          <p:nvPr>
            <p:ph type="pic" idx="16397" hasCustomPrompt="1"/>
            <p:custDataLst>
              <p:tags r:id="rId15"/>
            </p:custDataLst>
          </p:nvPr>
        </p:nvSpPr>
        <p:spPr>
          <a:xfrm>
            <a:off x="9245600" y="19558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22" name="文本占位符 21"/>
          <p:cNvSpPr>
            <a:spLocks noGrp="1"/>
          </p:cNvSpPr>
          <p:nvPr>
            <p:ph type="body" idx="16390" hasCustomPrompt="1"/>
            <p:custDataLst>
              <p:tags r:id="rId16"/>
            </p:custDataLst>
          </p:nvPr>
        </p:nvSpPr>
        <p:spPr>
          <a:xfrm>
            <a:off x="8432800" y="3479800"/>
            <a:ext cx="28448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23" name="文本占位符 22"/>
          <p:cNvSpPr>
            <a:spLocks noGrp="1"/>
          </p:cNvSpPr>
          <p:nvPr>
            <p:ph type="body" idx="16391" hasCustomPrompt="1"/>
            <p:custDataLst>
              <p:tags r:id="rId17"/>
            </p:custDataLst>
          </p:nvPr>
        </p:nvSpPr>
        <p:spPr>
          <a:xfrm>
            <a:off x="8432800" y="3987800"/>
            <a:ext cx="2844800" cy="18288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4_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1905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3" name="文本占位符 12"/>
          <p:cNvSpPr>
            <a:spLocks noGrp="1"/>
          </p:cNvSpPr>
          <p:nvPr>
            <p:ph type="body" idx="16386" hasCustomPrompt="1"/>
            <p:custDataLst>
              <p:tags r:id="rId7"/>
            </p:custDataLst>
          </p:nvPr>
        </p:nvSpPr>
        <p:spPr>
          <a:xfrm>
            <a:off x="609600" y="3784600"/>
            <a:ext cx="518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343400"/>
            <a:ext cx="51816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1905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6" name="文本占位符 15"/>
          <p:cNvSpPr>
            <a:spLocks noGrp="1"/>
          </p:cNvSpPr>
          <p:nvPr>
            <p:ph type="body" idx="16388" hasCustomPrompt="1"/>
            <p:custDataLst>
              <p:tags r:id="rId10"/>
            </p:custDataLst>
          </p:nvPr>
        </p:nvSpPr>
        <p:spPr>
          <a:xfrm>
            <a:off x="6400800" y="3784600"/>
            <a:ext cx="518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343400"/>
            <a:ext cx="51816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1_group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4165600" y="1524000"/>
            <a:ext cx="7416800" cy="2209800"/>
          </a:xfrm>
          <a:custGeom>
            <a:avLst/>
            <a:gdLst>
              <a:gd name="connisteX0" fmla="*/ 0 w 7416800"/>
              <a:gd name="connsiteY0" fmla="*/ 0 h 2209800"/>
              <a:gd name="connisteX1" fmla="*/ 7213600 w 7416800"/>
              <a:gd name="connsiteY1" fmla="*/ 0 h 2209800"/>
              <a:gd name="connisteX2" fmla="*/ 7416800 w 7416800"/>
              <a:gd name="connsiteY2" fmla="*/ 203200 h 2209800"/>
              <a:gd name="connisteX3" fmla="*/ 7416800 w 7416800"/>
              <a:gd name="connsiteY3" fmla="*/ 2006600 h 2209800"/>
              <a:gd name="connisteX4" fmla="*/ 7213600 w 7416800"/>
              <a:gd name="connsiteY4" fmla="*/ 2209800 h 2209800"/>
              <a:gd name="connisteX5" fmla="*/ 0 w 7416800"/>
              <a:gd name="connsiteY5" fmla="*/ 2209800 h 2209800"/>
              <a:gd name="connisteX6" fmla="*/ 0 w 7416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416800" h="2209800">
                <a:moveTo>
                  <a:pt x="0" y="0"/>
                </a:moveTo>
                <a:lnTo>
                  <a:pt x="7213600" y="0"/>
                </a:lnTo>
                <a:cubicBezTo>
                  <a:pt x="7325824" y="0"/>
                  <a:pt x="7416800" y="90976"/>
                  <a:pt x="7416800" y="203200"/>
                </a:cubicBezTo>
                <a:lnTo>
                  <a:pt x="7416800" y="2006600"/>
                </a:lnTo>
                <a:cubicBezTo>
                  <a:pt x="7416800" y="2118824"/>
                  <a:pt x="7325824" y="2209800"/>
                  <a:pt x="7213600" y="2209800"/>
                </a:cubicBezTo>
                <a:lnTo>
                  <a:pt x="0" y="22098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609600" y="1524000"/>
            <a:ext cx="3556000" cy="2209800"/>
          </a:xfrm>
          <a:custGeom>
            <a:avLst/>
            <a:gdLst>
              <a:gd name="connisteX0" fmla="*/ 0 w 3556000"/>
              <a:gd name="connsiteY0" fmla="*/ 203200 h 2209800"/>
              <a:gd name="connisteX1" fmla="*/ 203200 w 3556000"/>
              <a:gd name="connsiteY1" fmla="*/ 0 h 2209800"/>
              <a:gd name="connisteX2" fmla="*/ 3556000 w 3556000"/>
              <a:gd name="connsiteY2" fmla="*/ 0 h 2209800"/>
              <a:gd name="connisteX3" fmla="*/ 3556000 w 3556000"/>
              <a:gd name="connsiteY3" fmla="*/ 2209800 h 2209800"/>
              <a:gd name="connisteX4" fmla="*/ 203200 w 3556000"/>
              <a:gd name="connsiteY4" fmla="*/ 2209800 h 2209800"/>
              <a:gd name="connisteX5" fmla="*/ 0 w 3556000"/>
              <a:gd name="connsiteY5" fmla="*/ 2006600 h 2209800"/>
              <a:gd name="connisteX6" fmla="*/ 0 w 3556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56000" h="2209800">
                <a:moveTo>
                  <a:pt x="0" y="203200"/>
                </a:moveTo>
                <a:cubicBezTo>
                  <a:pt x="0" y="90976"/>
                  <a:pt x="90976" y="0"/>
                  <a:pt x="203200" y="0"/>
                </a:cubicBezTo>
                <a:lnTo>
                  <a:pt x="3556000" y="0"/>
                </a:lnTo>
                <a:lnTo>
                  <a:pt x="3556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4470400" y="1892300"/>
            <a:ext cx="6807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470400" y="2451100"/>
            <a:ext cx="68072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4165600" y="4038600"/>
            <a:ext cx="7416800" cy="2209800"/>
          </a:xfrm>
          <a:custGeom>
            <a:avLst/>
            <a:gdLst>
              <a:gd name="connisteX0" fmla="*/ 0 w 7416800"/>
              <a:gd name="connsiteY0" fmla="*/ 0 h 2209800"/>
              <a:gd name="connisteX1" fmla="*/ 7213600 w 7416800"/>
              <a:gd name="connsiteY1" fmla="*/ 0 h 2209800"/>
              <a:gd name="connisteX2" fmla="*/ 7416800 w 7416800"/>
              <a:gd name="connsiteY2" fmla="*/ 203200 h 2209800"/>
              <a:gd name="connisteX3" fmla="*/ 7416800 w 7416800"/>
              <a:gd name="connsiteY3" fmla="*/ 2006600 h 2209800"/>
              <a:gd name="connisteX4" fmla="*/ 7213600 w 7416800"/>
              <a:gd name="connsiteY4" fmla="*/ 2209800 h 2209800"/>
              <a:gd name="connisteX5" fmla="*/ 0 w 7416800"/>
              <a:gd name="connsiteY5" fmla="*/ 2209800 h 2209800"/>
              <a:gd name="connisteX6" fmla="*/ 0 w 7416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416800" h="2209800">
                <a:moveTo>
                  <a:pt x="0" y="0"/>
                </a:moveTo>
                <a:lnTo>
                  <a:pt x="7213600" y="0"/>
                </a:lnTo>
                <a:cubicBezTo>
                  <a:pt x="7325824" y="0"/>
                  <a:pt x="7416800" y="90976"/>
                  <a:pt x="7416800" y="203200"/>
                </a:cubicBezTo>
                <a:lnTo>
                  <a:pt x="7416800" y="2006600"/>
                </a:lnTo>
                <a:cubicBezTo>
                  <a:pt x="7416800" y="2118824"/>
                  <a:pt x="7325824" y="2209800"/>
                  <a:pt x="7213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3556000" cy="2209800"/>
          </a:xfrm>
          <a:custGeom>
            <a:avLst/>
            <a:gdLst>
              <a:gd name="connisteX0" fmla="*/ 0 w 3556000"/>
              <a:gd name="connsiteY0" fmla="*/ 203200 h 2209800"/>
              <a:gd name="connisteX1" fmla="*/ 203200 w 3556000"/>
              <a:gd name="connsiteY1" fmla="*/ 0 h 2209800"/>
              <a:gd name="connisteX2" fmla="*/ 3556000 w 3556000"/>
              <a:gd name="connsiteY2" fmla="*/ 0 h 2209800"/>
              <a:gd name="connisteX3" fmla="*/ 3556000 w 3556000"/>
              <a:gd name="connsiteY3" fmla="*/ 2209800 h 2209800"/>
              <a:gd name="connisteX4" fmla="*/ 203200 w 3556000"/>
              <a:gd name="connsiteY4" fmla="*/ 2209800 h 2209800"/>
              <a:gd name="connisteX5" fmla="*/ 0 w 3556000"/>
              <a:gd name="connsiteY5" fmla="*/ 2006600 h 2209800"/>
              <a:gd name="connisteX6" fmla="*/ 0 w 3556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56000" h="2209800">
                <a:moveTo>
                  <a:pt x="0" y="203200"/>
                </a:moveTo>
                <a:cubicBezTo>
                  <a:pt x="0" y="90976"/>
                  <a:pt x="90976" y="0"/>
                  <a:pt x="203200" y="0"/>
                </a:cubicBezTo>
                <a:lnTo>
                  <a:pt x="3556000" y="0"/>
                </a:lnTo>
                <a:lnTo>
                  <a:pt x="3556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4470400" y="4406900"/>
            <a:ext cx="68072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4470400" y="4965700"/>
            <a:ext cx="6807200" cy="9144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26_6">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3556000"/>
            <a:ext cx="5334000" cy="2692400"/>
          </a:xfrm>
          <a:custGeom>
            <a:avLst/>
            <a:gdLst>
              <a:gd name="connisteX0" fmla="*/ 0 w 5334000"/>
              <a:gd name="connsiteY0" fmla="*/ 0 h 2692400"/>
              <a:gd name="connisteX1" fmla="*/ 5334000 w 5334000"/>
              <a:gd name="connsiteY1" fmla="*/ 0 h 2692400"/>
              <a:gd name="connisteX2" fmla="*/ 5334000 w 5334000"/>
              <a:gd name="connsiteY2" fmla="*/ 2489200 h 2692400"/>
              <a:gd name="connisteX3" fmla="*/ 5130800 w 5334000"/>
              <a:gd name="connsiteY3" fmla="*/ 2692400 h 2692400"/>
              <a:gd name="connisteX4" fmla="*/ 203200 w 5334000"/>
              <a:gd name="connsiteY4" fmla="*/ 2692400 h 2692400"/>
              <a:gd name="connisteX5" fmla="*/ 0 w 5334000"/>
              <a:gd name="connsiteY5" fmla="*/ 2489200 h 2692400"/>
              <a:gd name="connisteX6" fmla="*/ 0 w 5334000"/>
              <a:gd name="connsiteY6" fmla="*/ 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92400">
                <a:moveTo>
                  <a:pt x="0" y="0"/>
                </a:moveTo>
                <a:lnTo>
                  <a:pt x="5334000" y="0"/>
                </a:lnTo>
                <a:lnTo>
                  <a:pt x="5334000" y="2489200"/>
                </a:lnTo>
                <a:cubicBezTo>
                  <a:pt x="5334000" y="2601424"/>
                  <a:pt x="5243024" y="2692400"/>
                  <a:pt x="5130800" y="2692400"/>
                </a:cubicBezTo>
                <a:lnTo>
                  <a:pt x="203200" y="2692400"/>
                </a:lnTo>
                <a:cubicBezTo>
                  <a:pt x="90976" y="2692400"/>
                  <a:pt x="0" y="2601424"/>
                  <a:pt x="0" y="2489200"/>
                </a:cubicBez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2032000 h 2032000"/>
              <a:gd name="connisteX5" fmla="*/ 0 w 5334000"/>
              <a:gd name="connsiteY5" fmla="*/ 2032000 h 2032000"/>
              <a:gd name="connisteX6" fmla="*/ 0 w 5334000"/>
              <a:gd name="connsiteY6"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32000">
                <a:moveTo>
                  <a:pt x="0" y="203200"/>
                </a:moveTo>
                <a:cubicBezTo>
                  <a:pt x="0" y="90976"/>
                  <a:pt x="90976" y="0"/>
                  <a:pt x="203200" y="0"/>
                </a:cubicBezTo>
                <a:lnTo>
                  <a:pt x="5130800" y="0"/>
                </a:lnTo>
                <a:cubicBezTo>
                  <a:pt x="5243024" y="0"/>
                  <a:pt x="5334000" y="90976"/>
                  <a:pt x="5334000" y="203200"/>
                </a:cubicBezTo>
                <a:lnTo>
                  <a:pt x="5334000" y="2032000"/>
                </a:lnTo>
                <a:lnTo>
                  <a:pt x="0" y="20320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37592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216400"/>
            <a:ext cx="47244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2692400"/>
          </a:xfrm>
          <a:custGeom>
            <a:avLst/>
            <a:gdLst>
              <a:gd name="connisteX0" fmla="*/ 0 w 5334000"/>
              <a:gd name="connsiteY0" fmla="*/ 203200 h 2692400"/>
              <a:gd name="connisteX1" fmla="*/ 203200 w 5334000"/>
              <a:gd name="connsiteY1" fmla="*/ 0 h 2692400"/>
              <a:gd name="connisteX2" fmla="*/ 5130800 w 5334000"/>
              <a:gd name="connsiteY2" fmla="*/ 0 h 2692400"/>
              <a:gd name="connisteX3" fmla="*/ 5334000 w 5334000"/>
              <a:gd name="connsiteY3" fmla="*/ 203200 h 2692400"/>
              <a:gd name="connisteX4" fmla="*/ 5334000 w 5334000"/>
              <a:gd name="connsiteY4" fmla="*/ 2692400 h 2692400"/>
              <a:gd name="connisteX5" fmla="*/ 0 w 5334000"/>
              <a:gd name="connsiteY5" fmla="*/ 2692400 h 2692400"/>
              <a:gd name="connisteX6" fmla="*/ 0 w 5334000"/>
              <a:gd name="connsiteY6" fmla="*/ 20320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92400">
                <a:moveTo>
                  <a:pt x="0" y="203200"/>
                </a:moveTo>
                <a:cubicBezTo>
                  <a:pt x="0" y="90976"/>
                  <a:pt x="90976" y="0"/>
                  <a:pt x="203200" y="0"/>
                </a:cubicBezTo>
                <a:lnTo>
                  <a:pt x="5130800" y="0"/>
                </a:lnTo>
                <a:cubicBezTo>
                  <a:pt x="5243024" y="0"/>
                  <a:pt x="5334000" y="90976"/>
                  <a:pt x="5334000" y="203200"/>
                </a:cubicBezTo>
                <a:lnTo>
                  <a:pt x="5334000" y="2692400"/>
                </a:lnTo>
                <a:lnTo>
                  <a:pt x="0" y="2692400"/>
                </a:ln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6248400" y="4216400"/>
            <a:ext cx="5334000" cy="2032000"/>
          </a:xfrm>
          <a:custGeom>
            <a:avLst/>
            <a:gdLst>
              <a:gd name="connisteX0" fmla="*/ 0 w 5334000"/>
              <a:gd name="connsiteY0" fmla="*/ 0 h 2032000"/>
              <a:gd name="connisteX1" fmla="*/ 5334000 w 5334000"/>
              <a:gd name="connsiteY1" fmla="*/ 0 h 2032000"/>
              <a:gd name="connisteX2" fmla="*/ 5334000 w 5334000"/>
              <a:gd name="connsiteY2" fmla="*/ 1828800 h 2032000"/>
              <a:gd name="connisteX3" fmla="*/ 5130800 w 5334000"/>
              <a:gd name="connsiteY3" fmla="*/ 2032000 h 2032000"/>
              <a:gd name="connisteX4" fmla="*/ 203200 w 5334000"/>
              <a:gd name="connsiteY4" fmla="*/ 2032000 h 2032000"/>
              <a:gd name="connisteX5" fmla="*/ 0 w 5334000"/>
              <a:gd name="connsiteY5" fmla="*/ 1828800 h 2032000"/>
              <a:gd name="connisteX6" fmla="*/ 0 w 5334000"/>
              <a:gd name="connsiteY6" fmla="*/ 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32000">
                <a:moveTo>
                  <a:pt x="0" y="0"/>
                </a:moveTo>
                <a:lnTo>
                  <a:pt x="5334000" y="0"/>
                </a:lnTo>
                <a:lnTo>
                  <a:pt x="5334000" y="1828800"/>
                </a:lnTo>
                <a:cubicBezTo>
                  <a:pt x="5334000" y="1941024"/>
                  <a:pt x="5243024" y="2032000"/>
                  <a:pt x="5130800" y="2032000"/>
                </a:cubicBezTo>
                <a:lnTo>
                  <a:pt x="203200" y="2032000"/>
                </a:lnTo>
                <a:cubicBezTo>
                  <a:pt x="90976" y="2032000"/>
                  <a:pt x="0" y="1941024"/>
                  <a:pt x="0" y="1828800"/>
                </a:cubicBez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553200" y="17272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2184400"/>
            <a:ext cx="47244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10012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6553200" y="26924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3251200"/>
            <a:ext cx="50292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62_4">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2794000"/>
            <a:ext cx="10972800" cy="3454400"/>
          </a:xfrm>
          <a:custGeom>
            <a:avLst/>
            <a:gdLst>
              <a:gd name="connisteX0" fmla="*/ 0 w 10972800"/>
              <a:gd name="connsiteY0" fmla="*/ 203200 h 3454400"/>
              <a:gd name="connisteX1" fmla="*/ 203200 w 10972800"/>
              <a:gd name="connsiteY1" fmla="*/ 0 h 3454400"/>
              <a:gd name="connisteX2" fmla="*/ 10769600 w 10972800"/>
              <a:gd name="connsiteY2" fmla="*/ 0 h 3454400"/>
              <a:gd name="connisteX3" fmla="*/ 10972800 w 10972800"/>
              <a:gd name="connsiteY3" fmla="*/ 203200 h 3454400"/>
              <a:gd name="connisteX4" fmla="*/ 10972800 w 10972800"/>
              <a:gd name="connsiteY4" fmla="*/ 3251200 h 3454400"/>
              <a:gd name="connisteX5" fmla="*/ 10769600 w 10972800"/>
              <a:gd name="connsiteY5" fmla="*/ 3454400 h 3454400"/>
              <a:gd name="connisteX6" fmla="*/ 203200 w 10972800"/>
              <a:gd name="connsiteY6" fmla="*/ 3454400 h 3454400"/>
              <a:gd name="connisteX7" fmla="*/ 0 w 10972800"/>
              <a:gd name="connsiteY7" fmla="*/ 3251200 h 3454400"/>
              <a:gd name="connisteX8" fmla="*/ 0 w 10972800"/>
              <a:gd name="connsiteY8" fmla="*/ 203200 h 345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454400">
                <a:moveTo>
                  <a:pt x="0" y="203200"/>
                </a:moveTo>
                <a:cubicBezTo>
                  <a:pt x="0" y="90976"/>
                  <a:pt x="90976" y="0"/>
                  <a:pt x="203200" y="0"/>
                </a:cubicBezTo>
                <a:lnTo>
                  <a:pt x="10769600" y="0"/>
                </a:lnTo>
                <a:cubicBezTo>
                  <a:pt x="10881824" y="0"/>
                  <a:pt x="10972800" y="90976"/>
                  <a:pt x="10972800" y="203200"/>
                </a:cubicBezTo>
                <a:lnTo>
                  <a:pt x="10972800" y="3251200"/>
                </a:lnTo>
                <a:cubicBezTo>
                  <a:pt x="10972800" y="3363424"/>
                  <a:pt x="10881824" y="3454400"/>
                  <a:pt x="10769600" y="3454400"/>
                </a:cubicBezTo>
                <a:lnTo>
                  <a:pt x="203200" y="3454400"/>
                </a:lnTo>
                <a:cubicBezTo>
                  <a:pt x="90976" y="3454400"/>
                  <a:pt x="0" y="3363424"/>
                  <a:pt x="0" y="325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89" hasCustomPrompt="1"/>
            <p:custDataLst>
              <p:tags r:id="rId7"/>
            </p:custDataLst>
          </p:nvPr>
        </p:nvSpPr>
        <p:spPr>
          <a:xfrm>
            <a:off x="4648200" y="60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4800600" y="609600"/>
            <a:ext cx="67818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800600" y="1117600"/>
            <a:ext cx="67818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中内下图-装饰下-默认位置-并列-59_31_group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149600"/>
            <a:ext cx="10972800" cy="3098800"/>
          </a:xfrm>
          <a:custGeom>
            <a:avLst/>
            <a:gdLst>
              <a:gd name="connisteX0" fmla="*/ 0 w 10972800"/>
              <a:gd name="connsiteY0" fmla="*/ 203200 h 3098800"/>
              <a:gd name="connisteX1" fmla="*/ 203200 w 10972800"/>
              <a:gd name="connsiteY1" fmla="*/ 0 h 3098800"/>
              <a:gd name="connisteX2" fmla="*/ 10769600 w 10972800"/>
              <a:gd name="connsiteY2" fmla="*/ 0 h 3098800"/>
              <a:gd name="connisteX3" fmla="*/ 10972800 w 10972800"/>
              <a:gd name="connsiteY3" fmla="*/ 203200 h 3098800"/>
              <a:gd name="connisteX4" fmla="*/ 10972800 w 10972800"/>
              <a:gd name="connsiteY4" fmla="*/ 2895600 h 3098800"/>
              <a:gd name="connisteX5" fmla="*/ 10769600 w 10972800"/>
              <a:gd name="connsiteY5" fmla="*/ 3098800 h 3098800"/>
              <a:gd name="connisteX6" fmla="*/ 203200 w 10972800"/>
              <a:gd name="connsiteY6" fmla="*/ 3098800 h 3098800"/>
              <a:gd name="connisteX7" fmla="*/ 0 w 10972800"/>
              <a:gd name="connsiteY7" fmla="*/ 2895600 h 3098800"/>
              <a:gd name="connisteX8" fmla="*/ 0 w 10972800"/>
              <a:gd name="connsiteY8" fmla="*/ 203200 h 309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098800">
                <a:moveTo>
                  <a:pt x="0" y="203200"/>
                </a:moveTo>
                <a:cubicBezTo>
                  <a:pt x="0" y="90976"/>
                  <a:pt x="90976" y="0"/>
                  <a:pt x="203200" y="0"/>
                </a:cubicBezTo>
                <a:lnTo>
                  <a:pt x="10769600" y="0"/>
                </a:lnTo>
                <a:cubicBezTo>
                  <a:pt x="10881824" y="0"/>
                  <a:pt x="10972800" y="90976"/>
                  <a:pt x="10972800" y="203200"/>
                </a:cubicBezTo>
                <a:lnTo>
                  <a:pt x="10972800" y="2895600"/>
                </a:lnTo>
                <a:cubicBezTo>
                  <a:pt x="10972800" y="3007824"/>
                  <a:pt x="10881824" y="3098800"/>
                  <a:pt x="10769600" y="3098800"/>
                </a:cubicBezTo>
                <a:lnTo>
                  <a:pt x="203200" y="3098800"/>
                </a:lnTo>
                <a:cubicBezTo>
                  <a:pt x="90976" y="3098800"/>
                  <a:pt x="0" y="3007824"/>
                  <a:pt x="0" y="289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89" hasCustomPrompt="1"/>
            <p:custDataLst>
              <p:tags r:id="rId7"/>
            </p:custDataLst>
          </p:nvPr>
        </p:nvSpPr>
        <p:spPr>
          <a:xfrm>
            <a:off x="609600" y="1524000"/>
            <a:ext cx="10972800" cy="1473200"/>
          </a:xfrm>
          <a:custGeom>
            <a:avLst/>
            <a:gdLst>
              <a:gd name="connisteX0" fmla="*/ 0 w 10972800"/>
              <a:gd name="connsiteY0" fmla="*/ 203200 h 1473200"/>
              <a:gd name="connisteX1" fmla="*/ 203200 w 10972800"/>
              <a:gd name="connsiteY1" fmla="*/ 0 h 1473200"/>
              <a:gd name="connisteX2" fmla="*/ 10769600 w 10972800"/>
              <a:gd name="connsiteY2" fmla="*/ 0 h 1473200"/>
              <a:gd name="connisteX3" fmla="*/ 10972800 w 10972800"/>
              <a:gd name="connsiteY3" fmla="*/ 203200 h 1473200"/>
              <a:gd name="connisteX4" fmla="*/ 10972800 w 10972800"/>
              <a:gd name="connsiteY4" fmla="*/ 1270000 h 1473200"/>
              <a:gd name="connisteX5" fmla="*/ 10769600 w 10972800"/>
              <a:gd name="connsiteY5" fmla="*/ 1473200 h 1473200"/>
              <a:gd name="connisteX6" fmla="*/ 203200 w 10972800"/>
              <a:gd name="connsiteY6" fmla="*/ 1473200 h 1473200"/>
              <a:gd name="connisteX7" fmla="*/ 0 w 10972800"/>
              <a:gd name="connsiteY7" fmla="*/ 1270000 h 1473200"/>
              <a:gd name="connisteX8" fmla="*/ 0 w 10972800"/>
              <a:gd name="connsiteY8" fmla="*/ 203200 h 147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473200">
                <a:moveTo>
                  <a:pt x="0" y="203200"/>
                </a:moveTo>
                <a:cubicBezTo>
                  <a:pt x="0" y="90976"/>
                  <a:pt x="90976" y="0"/>
                  <a:pt x="203200" y="0"/>
                </a:cubicBezTo>
                <a:lnTo>
                  <a:pt x="10769600" y="0"/>
                </a:lnTo>
                <a:cubicBezTo>
                  <a:pt x="10881824" y="0"/>
                  <a:pt x="10972800" y="90976"/>
                  <a:pt x="10972800" y="203200"/>
                </a:cubicBezTo>
                <a:lnTo>
                  <a:pt x="10972800" y="1270000"/>
                </a:lnTo>
                <a:cubicBezTo>
                  <a:pt x="10972800" y="1382224"/>
                  <a:pt x="10881824" y="1473200"/>
                  <a:pt x="10769600" y="1473200"/>
                </a:cubicBezTo>
                <a:lnTo>
                  <a:pt x="203200" y="1473200"/>
                </a:lnTo>
                <a:cubicBezTo>
                  <a:pt x="90976" y="1473200"/>
                  <a:pt x="0" y="1382224"/>
                  <a:pt x="0" y="12700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914400" y="1828800"/>
            <a:ext cx="10363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387600"/>
            <a:ext cx="10363200" cy="304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10003_1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1930400"/>
            <a:ext cx="34544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2" hasCustomPrompt="1"/>
            <p:custDataLst>
              <p:tags r:id="rId7"/>
            </p:custDataLst>
          </p:nvPr>
        </p:nvSpPr>
        <p:spPr>
          <a:xfrm>
            <a:off x="609600" y="2489200"/>
            <a:ext cx="3454400" cy="3352800"/>
          </a:xfrm>
          <a:custGeom>
            <a:avLst/>
            <a:gdLst>
              <a:gd name="connisteX0" fmla="*/ 0 w 3454400"/>
              <a:gd name="connsiteY0" fmla="*/ 203200 h 3352800"/>
              <a:gd name="connisteX1" fmla="*/ 203200 w 3454400"/>
              <a:gd name="connsiteY1" fmla="*/ 0 h 3352800"/>
              <a:gd name="connisteX2" fmla="*/ 3251200 w 3454400"/>
              <a:gd name="connsiteY2" fmla="*/ 0 h 3352800"/>
              <a:gd name="connisteX3" fmla="*/ 3454400 w 3454400"/>
              <a:gd name="connsiteY3" fmla="*/ 203200 h 3352800"/>
              <a:gd name="connisteX4" fmla="*/ 3454400 w 3454400"/>
              <a:gd name="connsiteY4" fmla="*/ 3149600 h 3352800"/>
              <a:gd name="connisteX5" fmla="*/ 3251200 w 3454400"/>
              <a:gd name="connsiteY5" fmla="*/ 3352800 h 3352800"/>
              <a:gd name="connisteX6" fmla="*/ 203200 w 3454400"/>
              <a:gd name="connsiteY6" fmla="*/ 3352800 h 3352800"/>
              <a:gd name="connisteX7" fmla="*/ 0 w 3454400"/>
              <a:gd name="connsiteY7" fmla="*/ 3149600 h 3352800"/>
              <a:gd name="connisteX8" fmla="*/ 0 w 3454400"/>
              <a:gd name="connsiteY8" fmla="*/ 203200 h 335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352800">
                <a:moveTo>
                  <a:pt x="0" y="203200"/>
                </a:moveTo>
                <a:cubicBezTo>
                  <a:pt x="0" y="90976"/>
                  <a:pt x="90976" y="0"/>
                  <a:pt x="203200" y="0"/>
                </a:cubicBezTo>
                <a:lnTo>
                  <a:pt x="3251200" y="0"/>
                </a:lnTo>
                <a:cubicBezTo>
                  <a:pt x="3363424" y="0"/>
                  <a:pt x="3454400" y="90976"/>
                  <a:pt x="3454400" y="203200"/>
                </a:cubicBezTo>
                <a:lnTo>
                  <a:pt x="3454400" y="3149600"/>
                </a:lnTo>
                <a:cubicBezTo>
                  <a:pt x="3454400" y="3261824"/>
                  <a:pt x="3363424" y="3352800"/>
                  <a:pt x="3251200" y="3352800"/>
                </a:cubicBezTo>
                <a:lnTo>
                  <a:pt x="203200" y="3352800"/>
                </a:lnTo>
                <a:cubicBezTo>
                  <a:pt x="90976" y="3352800"/>
                  <a:pt x="0" y="3261824"/>
                  <a:pt x="0" y="314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7" hasCustomPrompt="1"/>
            <p:custDataLst>
              <p:tags r:id="rId8"/>
            </p:custDataLst>
          </p:nvPr>
        </p:nvSpPr>
        <p:spPr>
          <a:xfrm>
            <a:off x="914400" y="3251200"/>
            <a:ext cx="28448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4368800" y="1930400"/>
            <a:ext cx="34544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3" hasCustomPrompt="1"/>
            <p:custDataLst>
              <p:tags r:id="rId10"/>
            </p:custDataLst>
          </p:nvPr>
        </p:nvSpPr>
        <p:spPr>
          <a:xfrm>
            <a:off x="4368800" y="2489200"/>
            <a:ext cx="3454400" cy="3352800"/>
          </a:xfrm>
          <a:custGeom>
            <a:avLst/>
            <a:gdLst>
              <a:gd name="connisteX0" fmla="*/ 0 w 3454400"/>
              <a:gd name="connsiteY0" fmla="*/ 203200 h 3352800"/>
              <a:gd name="connisteX1" fmla="*/ 203200 w 3454400"/>
              <a:gd name="connsiteY1" fmla="*/ 0 h 3352800"/>
              <a:gd name="connisteX2" fmla="*/ 3251200 w 3454400"/>
              <a:gd name="connsiteY2" fmla="*/ 0 h 3352800"/>
              <a:gd name="connisteX3" fmla="*/ 3454400 w 3454400"/>
              <a:gd name="connsiteY3" fmla="*/ 203200 h 3352800"/>
              <a:gd name="connisteX4" fmla="*/ 3454400 w 3454400"/>
              <a:gd name="connsiteY4" fmla="*/ 3149600 h 3352800"/>
              <a:gd name="connisteX5" fmla="*/ 3251200 w 3454400"/>
              <a:gd name="connsiteY5" fmla="*/ 3352800 h 3352800"/>
              <a:gd name="connisteX6" fmla="*/ 203200 w 3454400"/>
              <a:gd name="connsiteY6" fmla="*/ 3352800 h 3352800"/>
              <a:gd name="connisteX7" fmla="*/ 0 w 3454400"/>
              <a:gd name="connsiteY7" fmla="*/ 3149600 h 3352800"/>
              <a:gd name="connisteX8" fmla="*/ 0 w 3454400"/>
              <a:gd name="connsiteY8" fmla="*/ 203200 h 335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352800">
                <a:moveTo>
                  <a:pt x="0" y="203200"/>
                </a:moveTo>
                <a:cubicBezTo>
                  <a:pt x="0" y="90976"/>
                  <a:pt x="90976" y="0"/>
                  <a:pt x="203200" y="0"/>
                </a:cubicBezTo>
                <a:lnTo>
                  <a:pt x="3251200" y="0"/>
                </a:lnTo>
                <a:cubicBezTo>
                  <a:pt x="3363424" y="0"/>
                  <a:pt x="3454400" y="90976"/>
                  <a:pt x="3454400" y="203200"/>
                </a:cubicBezTo>
                <a:lnTo>
                  <a:pt x="3454400" y="3149600"/>
                </a:lnTo>
                <a:cubicBezTo>
                  <a:pt x="3454400" y="3261824"/>
                  <a:pt x="3363424" y="3352800"/>
                  <a:pt x="3251200" y="3352800"/>
                </a:cubicBezTo>
                <a:lnTo>
                  <a:pt x="203200" y="3352800"/>
                </a:lnTo>
                <a:cubicBezTo>
                  <a:pt x="90976" y="3352800"/>
                  <a:pt x="0" y="3261824"/>
                  <a:pt x="0" y="314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9" hasCustomPrompt="1"/>
            <p:custDataLst>
              <p:tags r:id="rId11"/>
            </p:custDataLst>
          </p:nvPr>
        </p:nvSpPr>
        <p:spPr>
          <a:xfrm>
            <a:off x="4673600" y="3251200"/>
            <a:ext cx="28448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8" name="文本占位符 17"/>
          <p:cNvSpPr>
            <a:spLocks noGrp="1"/>
          </p:cNvSpPr>
          <p:nvPr>
            <p:ph type="body" idx="16390" hasCustomPrompt="1"/>
            <p:custDataLst>
              <p:tags r:id="rId12"/>
            </p:custDataLst>
          </p:nvPr>
        </p:nvSpPr>
        <p:spPr>
          <a:xfrm>
            <a:off x="8128000" y="1930400"/>
            <a:ext cx="34544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装饰  8"/>
          <p:cNvSpPr>
            <a:spLocks noGrp="1"/>
          </p:cNvSpPr>
          <p:nvPr>
            <p:ph type="body" idx="16394" hasCustomPrompt="1"/>
            <p:custDataLst>
              <p:tags r:id="rId13"/>
            </p:custDataLst>
          </p:nvPr>
        </p:nvSpPr>
        <p:spPr>
          <a:xfrm>
            <a:off x="8128000" y="2489200"/>
            <a:ext cx="3454400" cy="3352800"/>
          </a:xfrm>
          <a:custGeom>
            <a:avLst/>
            <a:gdLst>
              <a:gd name="connisteX0" fmla="*/ 0 w 3454400"/>
              <a:gd name="connsiteY0" fmla="*/ 203200 h 3352800"/>
              <a:gd name="connisteX1" fmla="*/ 203200 w 3454400"/>
              <a:gd name="connsiteY1" fmla="*/ 0 h 3352800"/>
              <a:gd name="connisteX2" fmla="*/ 3251200 w 3454400"/>
              <a:gd name="connsiteY2" fmla="*/ 0 h 3352800"/>
              <a:gd name="connisteX3" fmla="*/ 3454400 w 3454400"/>
              <a:gd name="connsiteY3" fmla="*/ 203200 h 3352800"/>
              <a:gd name="connisteX4" fmla="*/ 3454400 w 3454400"/>
              <a:gd name="connsiteY4" fmla="*/ 3149600 h 3352800"/>
              <a:gd name="connisteX5" fmla="*/ 3251200 w 3454400"/>
              <a:gd name="connsiteY5" fmla="*/ 3352800 h 3352800"/>
              <a:gd name="connisteX6" fmla="*/ 203200 w 3454400"/>
              <a:gd name="connsiteY6" fmla="*/ 3352800 h 3352800"/>
              <a:gd name="connisteX7" fmla="*/ 0 w 3454400"/>
              <a:gd name="connsiteY7" fmla="*/ 3149600 h 3352800"/>
              <a:gd name="connisteX8" fmla="*/ 0 w 3454400"/>
              <a:gd name="connsiteY8" fmla="*/ 203200 h 335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352800">
                <a:moveTo>
                  <a:pt x="0" y="203200"/>
                </a:moveTo>
                <a:cubicBezTo>
                  <a:pt x="0" y="90976"/>
                  <a:pt x="90976" y="0"/>
                  <a:pt x="203200" y="0"/>
                </a:cubicBezTo>
                <a:lnTo>
                  <a:pt x="3251200" y="0"/>
                </a:lnTo>
                <a:cubicBezTo>
                  <a:pt x="3363424" y="0"/>
                  <a:pt x="3454400" y="90976"/>
                  <a:pt x="3454400" y="203200"/>
                </a:cubicBezTo>
                <a:lnTo>
                  <a:pt x="3454400" y="3149600"/>
                </a:lnTo>
                <a:cubicBezTo>
                  <a:pt x="3454400" y="3261824"/>
                  <a:pt x="3363424" y="3352800"/>
                  <a:pt x="3251200" y="3352800"/>
                </a:cubicBezTo>
                <a:lnTo>
                  <a:pt x="203200" y="3352800"/>
                </a:lnTo>
                <a:cubicBezTo>
                  <a:pt x="90976" y="3352800"/>
                  <a:pt x="0" y="3261824"/>
                  <a:pt x="0" y="314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0" name="文本占位符 19"/>
          <p:cNvSpPr>
            <a:spLocks noGrp="1"/>
          </p:cNvSpPr>
          <p:nvPr>
            <p:ph type="body" idx="16391" hasCustomPrompt="1"/>
            <p:custDataLst>
              <p:tags r:id="rId14"/>
            </p:custDataLst>
          </p:nvPr>
        </p:nvSpPr>
        <p:spPr>
          <a:xfrm>
            <a:off x="8432800" y="3251200"/>
            <a:ext cx="28448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48_10">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3" hasCustomPrompt="1"/>
            <p:custDataLst>
              <p:tags r:id="rId7"/>
            </p:custDataLst>
          </p:nvPr>
        </p:nvSpPr>
        <p:spPr>
          <a:xfrm>
            <a:off x="914400" y="1828800"/>
            <a:ext cx="28448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4267200"/>
            <a:ext cx="28448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28448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3688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5" hasCustomPrompt="1"/>
            <p:custDataLst>
              <p:tags r:id="rId11"/>
            </p:custDataLst>
          </p:nvPr>
        </p:nvSpPr>
        <p:spPr>
          <a:xfrm>
            <a:off x="4673600" y="1828800"/>
            <a:ext cx="28448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4673600" y="4267200"/>
            <a:ext cx="28448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19" name="文本占位符 18"/>
          <p:cNvSpPr>
            <a:spLocks noGrp="1"/>
          </p:cNvSpPr>
          <p:nvPr>
            <p:ph type="body" idx="16389" hasCustomPrompt="1"/>
            <p:custDataLst>
              <p:tags r:id="rId13"/>
            </p:custDataLst>
          </p:nvPr>
        </p:nvSpPr>
        <p:spPr>
          <a:xfrm>
            <a:off x="4673600" y="4724400"/>
            <a:ext cx="28448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6" hasCustomPrompt="1"/>
            <p:custDataLst>
              <p:tags r:id="rId14"/>
            </p:custDataLst>
          </p:nvPr>
        </p:nvSpPr>
        <p:spPr>
          <a:xfrm>
            <a:off x="81280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1" name="图片占位符 20"/>
          <p:cNvSpPr>
            <a:spLocks noGrp="1"/>
          </p:cNvSpPr>
          <p:nvPr>
            <p:ph type="pic" idx="16397" hasCustomPrompt="1"/>
            <p:custDataLst>
              <p:tags r:id="rId15"/>
            </p:custDataLst>
          </p:nvPr>
        </p:nvSpPr>
        <p:spPr>
          <a:xfrm>
            <a:off x="8432800" y="1828800"/>
            <a:ext cx="28448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22" name="文本占位符 21"/>
          <p:cNvSpPr>
            <a:spLocks noGrp="1"/>
          </p:cNvSpPr>
          <p:nvPr>
            <p:ph type="body" idx="16390" hasCustomPrompt="1"/>
            <p:custDataLst>
              <p:tags r:id="rId16"/>
            </p:custDataLst>
          </p:nvPr>
        </p:nvSpPr>
        <p:spPr>
          <a:xfrm>
            <a:off x="8432800" y="4267200"/>
            <a:ext cx="28448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23" name="文本占位符 22"/>
          <p:cNvSpPr>
            <a:spLocks noGrp="1"/>
          </p:cNvSpPr>
          <p:nvPr>
            <p:ph type="body" idx="16391" hasCustomPrompt="1"/>
            <p:custDataLst>
              <p:tags r:id="rId17"/>
            </p:custDataLst>
          </p:nvPr>
        </p:nvSpPr>
        <p:spPr>
          <a:xfrm>
            <a:off x="8432800" y="4724400"/>
            <a:ext cx="28448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10008_17">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2" hasCustomPrompt="1"/>
            <p:custDataLst>
              <p:tags r:id="rId6"/>
            </p:custDataLst>
          </p:nvPr>
        </p:nvSpPr>
        <p:spPr>
          <a:xfrm>
            <a:off x="1473200" y="19558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3" name="文本占位符 12"/>
          <p:cNvSpPr>
            <a:spLocks noGrp="1"/>
          </p:cNvSpPr>
          <p:nvPr>
            <p:ph type="body" idx="16386" hasCustomPrompt="1"/>
            <p:custDataLst>
              <p:tags r:id="rId7"/>
            </p:custDataLst>
          </p:nvPr>
        </p:nvSpPr>
        <p:spPr>
          <a:xfrm>
            <a:off x="609600" y="3733800"/>
            <a:ext cx="325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292600"/>
            <a:ext cx="32512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3" hasCustomPrompt="1"/>
            <p:custDataLst>
              <p:tags r:id="rId9"/>
            </p:custDataLst>
          </p:nvPr>
        </p:nvSpPr>
        <p:spPr>
          <a:xfrm>
            <a:off x="5334000" y="19558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6" name="文本占位符 15"/>
          <p:cNvSpPr>
            <a:spLocks noGrp="1"/>
          </p:cNvSpPr>
          <p:nvPr>
            <p:ph type="body" idx="16388" hasCustomPrompt="1"/>
            <p:custDataLst>
              <p:tags r:id="rId10"/>
            </p:custDataLst>
          </p:nvPr>
        </p:nvSpPr>
        <p:spPr>
          <a:xfrm>
            <a:off x="4470400" y="3733800"/>
            <a:ext cx="325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470400" y="4292600"/>
            <a:ext cx="32512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8" name="图片占位符 17"/>
          <p:cNvSpPr>
            <a:spLocks noGrp="1"/>
          </p:cNvSpPr>
          <p:nvPr>
            <p:ph type="pic" idx="16394" hasCustomPrompt="1"/>
            <p:custDataLst>
              <p:tags r:id="rId12"/>
            </p:custDataLst>
          </p:nvPr>
        </p:nvSpPr>
        <p:spPr>
          <a:xfrm>
            <a:off x="9194800" y="19558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9" name="文本占位符 18"/>
          <p:cNvSpPr>
            <a:spLocks noGrp="1"/>
          </p:cNvSpPr>
          <p:nvPr>
            <p:ph type="body" idx="16390" hasCustomPrompt="1"/>
            <p:custDataLst>
              <p:tags r:id="rId13"/>
            </p:custDataLst>
          </p:nvPr>
        </p:nvSpPr>
        <p:spPr>
          <a:xfrm>
            <a:off x="8331200" y="3733800"/>
            <a:ext cx="325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1" hasCustomPrompt="1"/>
            <p:custDataLst>
              <p:tags r:id="rId14"/>
            </p:custDataLst>
          </p:nvPr>
        </p:nvSpPr>
        <p:spPr>
          <a:xfrm>
            <a:off x="8331200" y="4292600"/>
            <a:ext cx="32512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4_9">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930400"/>
            <a:ext cx="5334000" cy="3911600"/>
          </a:xfrm>
          <a:custGeom>
            <a:avLst/>
            <a:gdLst>
              <a:gd name="connisteX0" fmla="*/ 0 w 5334000"/>
              <a:gd name="connsiteY0" fmla="*/ 203200 h 3911600"/>
              <a:gd name="connisteX1" fmla="*/ 203200 w 5334000"/>
              <a:gd name="connsiteY1" fmla="*/ 0 h 3911600"/>
              <a:gd name="connisteX2" fmla="*/ 5130800 w 5334000"/>
              <a:gd name="connsiteY2" fmla="*/ 0 h 3911600"/>
              <a:gd name="connisteX3" fmla="*/ 5334000 w 5334000"/>
              <a:gd name="connsiteY3" fmla="*/ 203200 h 3911600"/>
              <a:gd name="connisteX4" fmla="*/ 5334000 w 5334000"/>
              <a:gd name="connsiteY4" fmla="*/ 3708400 h 3911600"/>
              <a:gd name="connisteX5" fmla="*/ 5130800 w 5334000"/>
              <a:gd name="connsiteY5" fmla="*/ 3911600 h 3911600"/>
              <a:gd name="connisteX6" fmla="*/ 203200 w 5334000"/>
              <a:gd name="connsiteY6" fmla="*/ 3911600 h 3911600"/>
              <a:gd name="connisteX7" fmla="*/ 0 w 5334000"/>
              <a:gd name="connsiteY7" fmla="*/ 3708400 h 3911600"/>
              <a:gd name="connisteX8" fmla="*/ 0 w 5334000"/>
              <a:gd name="connsiteY8" fmla="*/ 203200 h 391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911600">
                <a:moveTo>
                  <a:pt x="0" y="203200"/>
                </a:moveTo>
                <a:cubicBezTo>
                  <a:pt x="0" y="90976"/>
                  <a:pt x="90976" y="0"/>
                  <a:pt x="203200" y="0"/>
                </a:cubicBezTo>
                <a:lnTo>
                  <a:pt x="5130800" y="0"/>
                </a:lnTo>
                <a:cubicBezTo>
                  <a:pt x="5243024" y="0"/>
                  <a:pt x="5334000" y="90976"/>
                  <a:pt x="5334000" y="203200"/>
                </a:cubicBezTo>
                <a:lnTo>
                  <a:pt x="5334000" y="3708400"/>
                </a:lnTo>
                <a:cubicBezTo>
                  <a:pt x="5334000" y="3820624"/>
                  <a:pt x="5243024" y="3911600"/>
                  <a:pt x="5130800" y="3911600"/>
                </a:cubicBezTo>
                <a:lnTo>
                  <a:pt x="203200" y="3911600"/>
                </a:lnTo>
                <a:cubicBezTo>
                  <a:pt x="90976" y="3911600"/>
                  <a:pt x="0" y="3820624"/>
                  <a:pt x="0" y="37084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914400" y="26924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251200"/>
            <a:ext cx="47244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1930400"/>
            <a:ext cx="5334000" cy="3911600"/>
          </a:xfrm>
          <a:custGeom>
            <a:avLst/>
            <a:gdLst>
              <a:gd name="connisteX0" fmla="*/ 0 w 5334000"/>
              <a:gd name="connsiteY0" fmla="*/ 203200 h 3911600"/>
              <a:gd name="connisteX1" fmla="*/ 203200 w 5334000"/>
              <a:gd name="connsiteY1" fmla="*/ 0 h 3911600"/>
              <a:gd name="connisteX2" fmla="*/ 5130800 w 5334000"/>
              <a:gd name="connsiteY2" fmla="*/ 0 h 3911600"/>
              <a:gd name="connisteX3" fmla="*/ 5334000 w 5334000"/>
              <a:gd name="connsiteY3" fmla="*/ 203200 h 3911600"/>
              <a:gd name="connisteX4" fmla="*/ 5334000 w 5334000"/>
              <a:gd name="connsiteY4" fmla="*/ 3708400 h 3911600"/>
              <a:gd name="connisteX5" fmla="*/ 5130800 w 5334000"/>
              <a:gd name="connsiteY5" fmla="*/ 3911600 h 3911600"/>
              <a:gd name="connisteX6" fmla="*/ 203200 w 5334000"/>
              <a:gd name="connsiteY6" fmla="*/ 3911600 h 3911600"/>
              <a:gd name="connisteX7" fmla="*/ 0 w 5334000"/>
              <a:gd name="connsiteY7" fmla="*/ 3708400 h 3911600"/>
              <a:gd name="connisteX8" fmla="*/ 0 w 5334000"/>
              <a:gd name="connsiteY8" fmla="*/ 203200 h 391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911600">
                <a:moveTo>
                  <a:pt x="0" y="203200"/>
                </a:moveTo>
                <a:cubicBezTo>
                  <a:pt x="0" y="90976"/>
                  <a:pt x="90976" y="0"/>
                  <a:pt x="203200" y="0"/>
                </a:cubicBezTo>
                <a:lnTo>
                  <a:pt x="5130800" y="0"/>
                </a:lnTo>
                <a:cubicBezTo>
                  <a:pt x="5243024" y="0"/>
                  <a:pt x="5334000" y="90976"/>
                  <a:pt x="5334000" y="203200"/>
                </a:cubicBezTo>
                <a:lnTo>
                  <a:pt x="5334000" y="3708400"/>
                </a:lnTo>
                <a:cubicBezTo>
                  <a:pt x="5334000" y="3820624"/>
                  <a:pt x="5243024" y="3911600"/>
                  <a:pt x="5130800" y="3911600"/>
                </a:cubicBezTo>
                <a:lnTo>
                  <a:pt x="203200" y="3911600"/>
                </a:lnTo>
                <a:cubicBezTo>
                  <a:pt x="90976" y="3911600"/>
                  <a:pt x="0" y="3820624"/>
                  <a:pt x="0" y="37084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6" name="文本占位符 15"/>
          <p:cNvSpPr>
            <a:spLocks noGrp="1"/>
          </p:cNvSpPr>
          <p:nvPr>
            <p:ph type="body" idx="16388" hasCustomPrompt="1"/>
            <p:custDataLst>
              <p:tags r:id="rId10"/>
            </p:custDataLst>
          </p:nvPr>
        </p:nvSpPr>
        <p:spPr>
          <a:xfrm>
            <a:off x="6553200" y="26924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251200"/>
            <a:ext cx="4724400" cy="18288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3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22606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0" hasCustomPrompt="1"/>
            <p:custDataLst>
              <p:tags r:id="rId7"/>
            </p:custDataLst>
          </p:nvPr>
        </p:nvSpPr>
        <p:spPr>
          <a:xfrm>
            <a:off x="2794000" y="26162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2" hasCustomPrompt="1"/>
            <p:custDataLst>
              <p:tags r:id="rId11"/>
            </p:custDataLst>
          </p:nvPr>
        </p:nvSpPr>
        <p:spPr>
          <a:xfrm>
            <a:off x="8585200" y="26162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53_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3860800"/>
            <a:ext cx="5334000" cy="2387600"/>
          </a:xfrm>
          <a:custGeom>
            <a:avLst/>
            <a:gdLst>
              <a:gd name="connisteX0" fmla="*/ 0 w 5334000"/>
              <a:gd name="connsiteY0" fmla="*/ 0 h 2387600"/>
              <a:gd name="connisteX1" fmla="*/ 5334000 w 5334000"/>
              <a:gd name="connsiteY1" fmla="*/ 0 h 2387600"/>
              <a:gd name="connisteX2" fmla="*/ 5334000 w 5334000"/>
              <a:gd name="connsiteY2" fmla="*/ 2184400 h 2387600"/>
              <a:gd name="connisteX3" fmla="*/ 5130800 w 5334000"/>
              <a:gd name="connsiteY3" fmla="*/ 2387600 h 2387600"/>
              <a:gd name="connisteX4" fmla="*/ 203200 w 5334000"/>
              <a:gd name="connsiteY4" fmla="*/ 2387600 h 2387600"/>
              <a:gd name="connisteX5" fmla="*/ 0 w 5334000"/>
              <a:gd name="connsiteY5" fmla="*/ 2184400 h 2387600"/>
              <a:gd name="connisteX6" fmla="*/ 0 w 53340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387600">
                <a:moveTo>
                  <a:pt x="0" y="0"/>
                </a:moveTo>
                <a:lnTo>
                  <a:pt x="5334000" y="0"/>
                </a:lnTo>
                <a:lnTo>
                  <a:pt x="5334000" y="2184400"/>
                </a:lnTo>
                <a:cubicBezTo>
                  <a:pt x="5334000" y="2296624"/>
                  <a:pt x="5243024" y="2387600"/>
                  <a:pt x="5130800" y="2387600"/>
                </a:cubicBezTo>
                <a:lnTo>
                  <a:pt x="203200" y="2387600"/>
                </a:lnTo>
                <a:cubicBezTo>
                  <a:pt x="90976" y="2387600"/>
                  <a:pt x="0" y="2296624"/>
                  <a:pt x="0" y="2184400"/>
                </a:cubicBez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609600" y="1524000"/>
            <a:ext cx="5334000" cy="2336800"/>
          </a:xfrm>
          <a:custGeom>
            <a:avLst/>
            <a:gdLst>
              <a:gd name="connisteX0" fmla="*/ 0 w 5334000"/>
              <a:gd name="connsiteY0" fmla="*/ 203200 h 2336800"/>
              <a:gd name="connisteX1" fmla="*/ 203200 w 5334000"/>
              <a:gd name="connsiteY1" fmla="*/ 0 h 2336800"/>
              <a:gd name="connisteX2" fmla="*/ 5130800 w 5334000"/>
              <a:gd name="connsiteY2" fmla="*/ 0 h 2336800"/>
              <a:gd name="connisteX3" fmla="*/ 5334000 w 5334000"/>
              <a:gd name="connsiteY3" fmla="*/ 203200 h 2336800"/>
              <a:gd name="connisteX4" fmla="*/ 5334000 w 5334000"/>
              <a:gd name="connsiteY4" fmla="*/ 2336800 h 2336800"/>
              <a:gd name="connisteX5" fmla="*/ 0 w 5334000"/>
              <a:gd name="connsiteY5" fmla="*/ 2336800 h 2336800"/>
              <a:gd name="connisteX6" fmla="*/ 0 w 53340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336800">
                <a:moveTo>
                  <a:pt x="0" y="203200"/>
                </a:moveTo>
                <a:cubicBezTo>
                  <a:pt x="0" y="90976"/>
                  <a:pt x="90976" y="0"/>
                  <a:pt x="203200" y="0"/>
                </a:cubicBezTo>
                <a:lnTo>
                  <a:pt x="5130800" y="0"/>
                </a:lnTo>
                <a:cubicBezTo>
                  <a:pt x="5243024" y="0"/>
                  <a:pt x="5334000" y="90976"/>
                  <a:pt x="5334000" y="203200"/>
                </a:cubicBezTo>
                <a:lnTo>
                  <a:pt x="53340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4064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521200"/>
            <a:ext cx="47244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3860800"/>
            <a:ext cx="5334000" cy="2387600"/>
          </a:xfrm>
          <a:custGeom>
            <a:avLst/>
            <a:gdLst>
              <a:gd name="connisteX0" fmla="*/ 0 w 5334000"/>
              <a:gd name="connsiteY0" fmla="*/ 0 h 2387600"/>
              <a:gd name="connisteX1" fmla="*/ 5334000 w 5334000"/>
              <a:gd name="connsiteY1" fmla="*/ 0 h 2387600"/>
              <a:gd name="connisteX2" fmla="*/ 5334000 w 5334000"/>
              <a:gd name="connsiteY2" fmla="*/ 2184400 h 2387600"/>
              <a:gd name="connisteX3" fmla="*/ 5130800 w 5334000"/>
              <a:gd name="connsiteY3" fmla="*/ 2387600 h 2387600"/>
              <a:gd name="connisteX4" fmla="*/ 203200 w 5334000"/>
              <a:gd name="connsiteY4" fmla="*/ 2387600 h 2387600"/>
              <a:gd name="connisteX5" fmla="*/ 0 w 5334000"/>
              <a:gd name="connsiteY5" fmla="*/ 2184400 h 2387600"/>
              <a:gd name="connisteX6" fmla="*/ 0 w 53340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387600">
                <a:moveTo>
                  <a:pt x="0" y="0"/>
                </a:moveTo>
                <a:lnTo>
                  <a:pt x="5334000" y="0"/>
                </a:lnTo>
                <a:lnTo>
                  <a:pt x="5334000" y="2184400"/>
                </a:lnTo>
                <a:cubicBezTo>
                  <a:pt x="5334000" y="2296624"/>
                  <a:pt x="5243024" y="2387600"/>
                  <a:pt x="5130800" y="2387600"/>
                </a:cubicBezTo>
                <a:lnTo>
                  <a:pt x="203200" y="2387600"/>
                </a:lnTo>
                <a:cubicBezTo>
                  <a:pt x="90976" y="2387600"/>
                  <a:pt x="0" y="2296624"/>
                  <a:pt x="0" y="2184400"/>
                </a:cubicBez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6248400" y="1524000"/>
            <a:ext cx="5334000" cy="2336800"/>
          </a:xfrm>
          <a:custGeom>
            <a:avLst/>
            <a:gdLst>
              <a:gd name="connisteX0" fmla="*/ 0 w 5334000"/>
              <a:gd name="connsiteY0" fmla="*/ 203200 h 2336800"/>
              <a:gd name="connisteX1" fmla="*/ 203200 w 5334000"/>
              <a:gd name="connsiteY1" fmla="*/ 0 h 2336800"/>
              <a:gd name="connisteX2" fmla="*/ 5130800 w 5334000"/>
              <a:gd name="connsiteY2" fmla="*/ 0 h 2336800"/>
              <a:gd name="connisteX3" fmla="*/ 5334000 w 5334000"/>
              <a:gd name="connsiteY3" fmla="*/ 203200 h 2336800"/>
              <a:gd name="connisteX4" fmla="*/ 5334000 w 5334000"/>
              <a:gd name="connsiteY4" fmla="*/ 2336800 h 2336800"/>
              <a:gd name="connisteX5" fmla="*/ 0 w 5334000"/>
              <a:gd name="connsiteY5" fmla="*/ 2336800 h 2336800"/>
              <a:gd name="connisteX6" fmla="*/ 0 w 53340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336800">
                <a:moveTo>
                  <a:pt x="0" y="203200"/>
                </a:moveTo>
                <a:cubicBezTo>
                  <a:pt x="0" y="90976"/>
                  <a:pt x="90976" y="0"/>
                  <a:pt x="203200" y="0"/>
                </a:cubicBezTo>
                <a:lnTo>
                  <a:pt x="5130800" y="0"/>
                </a:lnTo>
                <a:cubicBezTo>
                  <a:pt x="5243024" y="0"/>
                  <a:pt x="5334000" y="90976"/>
                  <a:pt x="5334000" y="203200"/>
                </a:cubicBezTo>
                <a:lnTo>
                  <a:pt x="53340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553200" y="4064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521200"/>
            <a:ext cx="47244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30_16">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705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6858000" y="2794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3302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705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6858000" y="482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5334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10013_10">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489200"/>
          </a:xfrm>
          <a:custGeom>
            <a:avLst/>
            <a:gdLst>
              <a:gd name="connisteX0" fmla="*/ 0 w 10972800"/>
              <a:gd name="connsiteY0" fmla="*/ 203200 h 2489200"/>
              <a:gd name="connisteX1" fmla="*/ 203200 w 10972800"/>
              <a:gd name="connsiteY1" fmla="*/ 0 h 2489200"/>
              <a:gd name="connisteX2" fmla="*/ 10769600 w 10972800"/>
              <a:gd name="connsiteY2" fmla="*/ 0 h 2489200"/>
              <a:gd name="connisteX3" fmla="*/ 10972800 w 10972800"/>
              <a:gd name="connsiteY3" fmla="*/ 203200 h 2489200"/>
              <a:gd name="connisteX4" fmla="*/ 10972800 w 10972800"/>
              <a:gd name="connsiteY4" fmla="*/ 2286000 h 2489200"/>
              <a:gd name="connisteX5" fmla="*/ 10769600 w 10972800"/>
              <a:gd name="connsiteY5" fmla="*/ 2489200 h 2489200"/>
              <a:gd name="connisteX6" fmla="*/ 203200 w 10972800"/>
              <a:gd name="connsiteY6" fmla="*/ 2489200 h 2489200"/>
              <a:gd name="connisteX7" fmla="*/ 0 w 10972800"/>
              <a:gd name="connsiteY7" fmla="*/ 2286000 h 2489200"/>
              <a:gd name="connisteX8" fmla="*/ 0 w 10972800"/>
              <a:gd name="connsiteY8" fmla="*/ 203200 h 248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489200">
                <a:moveTo>
                  <a:pt x="0" y="203200"/>
                </a:moveTo>
                <a:cubicBezTo>
                  <a:pt x="0" y="90976"/>
                  <a:pt x="90976" y="0"/>
                  <a:pt x="203200" y="0"/>
                </a:cubicBezTo>
                <a:lnTo>
                  <a:pt x="10769600" y="0"/>
                </a:lnTo>
                <a:cubicBezTo>
                  <a:pt x="10881824" y="0"/>
                  <a:pt x="10972800" y="90976"/>
                  <a:pt x="10972800" y="203200"/>
                </a:cubicBezTo>
                <a:lnTo>
                  <a:pt x="10972800" y="2286000"/>
                </a:lnTo>
                <a:cubicBezTo>
                  <a:pt x="10972800" y="2398224"/>
                  <a:pt x="10881824" y="2489200"/>
                  <a:pt x="10769600" y="2489200"/>
                </a:cubicBezTo>
                <a:lnTo>
                  <a:pt x="203200" y="2489200"/>
                </a:lnTo>
                <a:cubicBezTo>
                  <a:pt x="90976" y="2489200"/>
                  <a:pt x="0" y="2398224"/>
                  <a:pt x="0" y="22860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609600" y="4470400"/>
            <a:ext cx="51816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5029200"/>
            <a:ext cx="51816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470400"/>
            <a:ext cx="51816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5029200"/>
            <a:ext cx="51816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8_group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上图中标下内-装饰上-默认位置-并列-51_41_group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2258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82800"/>
          </a:xfrm>
          <a:custGeom>
            <a:avLst/>
            <a:gdLst>
              <a:gd name="connisteX0" fmla="*/ 0 w 10972800"/>
              <a:gd name="connsiteY0" fmla="*/ 203200 h 2082800"/>
              <a:gd name="connisteX1" fmla="*/ 203200 w 10972800"/>
              <a:gd name="connsiteY1" fmla="*/ 0 h 2082800"/>
              <a:gd name="connisteX2" fmla="*/ 10769600 w 10972800"/>
              <a:gd name="connsiteY2" fmla="*/ 0 h 2082800"/>
              <a:gd name="connisteX3" fmla="*/ 10972800 w 10972800"/>
              <a:gd name="connsiteY3" fmla="*/ 203200 h 2082800"/>
              <a:gd name="connisteX4" fmla="*/ 10972800 w 10972800"/>
              <a:gd name="connsiteY4" fmla="*/ 1879600 h 2082800"/>
              <a:gd name="connisteX5" fmla="*/ 10769600 w 10972800"/>
              <a:gd name="connsiteY5" fmla="*/ 2082800 h 2082800"/>
              <a:gd name="connisteX6" fmla="*/ 203200 w 10972800"/>
              <a:gd name="connsiteY6" fmla="*/ 2082800 h 2082800"/>
              <a:gd name="connisteX7" fmla="*/ 0 w 10972800"/>
              <a:gd name="connsiteY7" fmla="*/ 1879600 h 2082800"/>
              <a:gd name="connisteX8" fmla="*/ 0 w 109728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82800">
                <a:moveTo>
                  <a:pt x="0" y="203200"/>
                </a:moveTo>
                <a:cubicBezTo>
                  <a:pt x="0" y="90976"/>
                  <a:pt x="90976" y="0"/>
                  <a:pt x="203200" y="0"/>
                </a:cubicBezTo>
                <a:lnTo>
                  <a:pt x="10769600" y="0"/>
                </a:lnTo>
                <a:cubicBezTo>
                  <a:pt x="10881824" y="0"/>
                  <a:pt x="10972800" y="90976"/>
                  <a:pt x="10972800" y="203200"/>
                </a:cubicBezTo>
                <a:lnTo>
                  <a:pt x="10972800" y="1879600"/>
                </a:lnTo>
                <a:cubicBezTo>
                  <a:pt x="10972800" y="1991824"/>
                  <a:pt x="10881824" y="2082800"/>
                  <a:pt x="10769600" y="2082800"/>
                </a:cubicBezTo>
                <a:lnTo>
                  <a:pt x="203200" y="2082800"/>
                </a:lnTo>
                <a:cubicBezTo>
                  <a:pt x="90976" y="2082800"/>
                  <a:pt x="0" y="1991824"/>
                  <a:pt x="0" y="1879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096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42164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4724400"/>
            <a:ext cx="50292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6553200" y="42164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4724400"/>
            <a:ext cx="50292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39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0" hasCustomPrompt="1"/>
            <p:custDataLst>
              <p:tags r:id="rId7"/>
            </p:custDataLst>
          </p:nvPr>
        </p:nvSpPr>
        <p:spPr>
          <a:xfrm>
            <a:off x="2514600" y="22098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1016000" y="40894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648200"/>
            <a:ext cx="4521200" cy="9144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2" hasCustomPrompt="1"/>
            <p:custDataLst>
              <p:tags r:id="rId11"/>
            </p:custDataLst>
          </p:nvPr>
        </p:nvSpPr>
        <p:spPr>
          <a:xfrm>
            <a:off x="8153400" y="22098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654800" y="40894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648200"/>
            <a:ext cx="4521200" cy="9144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10_group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3454400" y="1790700"/>
            <a:ext cx="78232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247900"/>
            <a:ext cx="7823200" cy="12192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3454400" y="4305300"/>
            <a:ext cx="78232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4762500"/>
            <a:ext cx="7823200" cy="12192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6_16">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3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54_1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3" hasCustomPrompt="1"/>
            <p:custDataLst>
              <p:tags r:id="rId6"/>
            </p:custDataLst>
          </p:nvPr>
        </p:nvSpPr>
        <p:spPr>
          <a:xfrm>
            <a:off x="6096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4" hasCustomPrompt="1"/>
            <p:custDataLst>
              <p:tags r:id="rId7"/>
            </p:custDataLst>
          </p:nvPr>
        </p:nvSpPr>
        <p:spPr>
          <a:xfrm>
            <a:off x="1727200" y="20828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图片占位符 13"/>
          <p:cNvSpPr>
            <a:spLocks noGrp="1"/>
          </p:cNvSpPr>
          <p:nvPr>
            <p:ph type="pic" idx="16392" hasCustomPrompt="1"/>
            <p:custDataLst>
              <p:tags r:id="rId8"/>
            </p:custDataLst>
          </p:nvPr>
        </p:nvSpPr>
        <p:spPr>
          <a:xfrm>
            <a:off x="2011680" y="2367280"/>
            <a:ext cx="650240" cy="65024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5" name="文本占位符 14"/>
          <p:cNvSpPr>
            <a:spLocks noGrp="1"/>
          </p:cNvSpPr>
          <p:nvPr>
            <p:ph type="body" idx="16386" hasCustomPrompt="1"/>
            <p:custDataLst>
              <p:tags r:id="rId9"/>
            </p:custDataLst>
          </p:nvPr>
        </p:nvSpPr>
        <p:spPr>
          <a:xfrm>
            <a:off x="1016000" y="3606800"/>
            <a:ext cx="264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165600"/>
            <a:ext cx="26416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6" hasCustomPrompt="1"/>
            <p:custDataLst>
              <p:tags r:id="rId11"/>
            </p:custDataLst>
          </p:nvPr>
        </p:nvSpPr>
        <p:spPr>
          <a:xfrm>
            <a:off x="43688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8" name="装饰  7"/>
          <p:cNvSpPr>
            <a:spLocks noGrp="1"/>
          </p:cNvSpPr>
          <p:nvPr>
            <p:ph type="body" idx="16397" hasCustomPrompt="1"/>
            <p:custDataLst>
              <p:tags r:id="rId12"/>
            </p:custDataLst>
          </p:nvPr>
        </p:nvSpPr>
        <p:spPr>
          <a:xfrm>
            <a:off x="5486400" y="20828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9" name="图片占位符 18"/>
          <p:cNvSpPr>
            <a:spLocks noGrp="1"/>
          </p:cNvSpPr>
          <p:nvPr>
            <p:ph type="pic" idx="16395" hasCustomPrompt="1"/>
            <p:custDataLst>
              <p:tags r:id="rId13"/>
            </p:custDataLst>
          </p:nvPr>
        </p:nvSpPr>
        <p:spPr>
          <a:xfrm>
            <a:off x="5770880" y="2367280"/>
            <a:ext cx="650240" cy="65024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20" name="文本占位符 19"/>
          <p:cNvSpPr>
            <a:spLocks noGrp="1"/>
          </p:cNvSpPr>
          <p:nvPr>
            <p:ph type="body" idx="16388" hasCustomPrompt="1"/>
            <p:custDataLst>
              <p:tags r:id="rId14"/>
            </p:custDataLst>
          </p:nvPr>
        </p:nvSpPr>
        <p:spPr>
          <a:xfrm>
            <a:off x="4775200" y="3606800"/>
            <a:ext cx="264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89" hasCustomPrompt="1"/>
            <p:custDataLst>
              <p:tags r:id="rId15"/>
            </p:custDataLst>
          </p:nvPr>
        </p:nvSpPr>
        <p:spPr>
          <a:xfrm>
            <a:off x="4775200" y="4165600"/>
            <a:ext cx="26416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9" hasCustomPrompt="1"/>
            <p:custDataLst>
              <p:tags r:id="rId16"/>
            </p:custDataLst>
          </p:nvPr>
        </p:nvSpPr>
        <p:spPr>
          <a:xfrm>
            <a:off x="81280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3" name="装饰  2"/>
          <p:cNvSpPr>
            <a:spLocks noGrp="1"/>
          </p:cNvSpPr>
          <p:nvPr>
            <p:ph type="body" idx="16400" hasCustomPrompt="1"/>
            <p:custDataLst>
              <p:tags r:id="rId17"/>
            </p:custDataLst>
          </p:nvPr>
        </p:nvSpPr>
        <p:spPr>
          <a:xfrm>
            <a:off x="9245600" y="20828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4" name="图片占位符 23"/>
          <p:cNvSpPr>
            <a:spLocks noGrp="1"/>
          </p:cNvSpPr>
          <p:nvPr>
            <p:ph type="pic" idx="16398" hasCustomPrompt="1"/>
            <p:custDataLst>
              <p:tags r:id="rId18"/>
            </p:custDataLst>
          </p:nvPr>
        </p:nvSpPr>
        <p:spPr>
          <a:xfrm>
            <a:off x="9530080" y="2367280"/>
            <a:ext cx="650240" cy="65024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25" name="文本占位符 24"/>
          <p:cNvSpPr>
            <a:spLocks noGrp="1"/>
          </p:cNvSpPr>
          <p:nvPr>
            <p:ph type="body" idx="16390" hasCustomPrompt="1"/>
            <p:custDataLst>
              <p:tags r:id="rId19"/>
            </p:custDataLst>
          </p:nvPr>
        </p:nvSpPr>
        <p:spPr>
          <a:xfrm>
            <a:off x="8534400" y="3606800"/>
            <a:ext cx="26416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单击添加项标题</a:t>
            </a:r>
            <a:endParaRPr lang="zh-CN" altLang="en-US" smtClean="0"/>
          </a:p>
        </p:txBody>
      </p:sp>
      <p:sp>
        <p:nvSpPr>
          <p:cNvPr id="26" name="文本占位符 25"/>
          <p:cNvSpPr>
            <a:spLocks noGrp="1"/>
          </p:cNvSpPr>
          <p:nvPr>
            <p:ph type="body" idx="16391" hasCustomPrompt="1"/>
            <p:custDataLst>
              <p:tags r:id="rId20"/>
            </p:custDataLst>
          </p:nvPr>
        </p:nvSpPr>
        <p:spPr>
          <a:xfrm>
            <a:off x="8534400" y="4165600"/>
            <a:ext cx="2641600" cy="15240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42_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1524000"/>
            <a:ext cx="10972800" cy="2235200"/>
          </a:xfrm>
          <a:custGeom>
            <a:avLst/>
            <a:gdLst>
              <a:gd name="connisteX0" fmla="*/ 0 w 10972800"/>
              <a:gd name="connsiteY0" fmla="*/ 203200 h 2235200"/>
              <a:gd name="connisteX1" fmla="*/ 203200 w 10972800"/>
              <a:gd name="connsiteY1" fmla="*/ 0 h 2235200"/>
              <a:gd name="connisteX2" fmla="*/ 10769600 w 10972800"/>
              <a:gd name="connsiteY2" fmla="*/ 0 h 2235200"/>
              <a:gd name="connisteX3" fmla="*/ 10972800 w 10972800"/>
              <a:gd name="connsiteY3" fmla="*/ 203200 h 2235200"/>
              <a:gd name="connisteX4" fmla="*/ 10972800 w 10972800"/>
              <a:gd name="connsiteY4" fmla="*/ 2032000 h 2235200"/>
              <a:gd name="connisteX5" fmla="*/ 10769600 w 10972800"/>
              <a:gd name="connsiteY5" fmla="*/ 2235200 h 2235200"/>
              <a:gd name="connisteX6" fmla="*/ 203200 w 10972800"/>
              <a:gd name="connsiteY6" fmla="*/ 2235200 h 2235200"/>
              <a:gd name="connisteX7" fmla="*/ 0 w 10972800"/>
              <a:gd name="connsiteY7" fmla="*/ 2032000 h 2235200"/>
              <a:gd name="connisteX8" fmla="*/ 0 w 10972800"/>
              <a:gd name="connsiteY8" fmla="*/ 203200 h 223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35200">
                <a:moveTo>
                  <a:pt x="0" y="203200"/>
                </a:moveTo>
                <a:cubicBezTo>
                  <a:pt x="0" y="90976"/>
                  <a:pt x="90976" y="0"/>
                  <a:pt x="203200" y="0"/>
                </a:cubicBezTo>
                <a:lnTo>
                  <a:pt x="10769600" y="0"/>
                </a:lnTo>
                <a:cubicBezTo>
                  <a:pt x="10881824" y="0"/>
                  <a:pt x="10972800" y="90976"/>
                  <a:pt x="10972800" y="203200"/>
                </a:cubicBezTo>
                <a:lnTo>
                  <a:pt x="10972800" y="2032000"/>
                </a:lnTo>
                <a:cubicBezTo>
                  <a:pt x="10972800" y="2144224"/>
                  <a:pt x="10881824" y="2235200"/>
                  <a:pt x="10769600" y="2235200"/>
                </a:cubicBezTo>
                <a:lnTo>
                  <a:pt x="203200" y="2235200"/>
                </a:lnTo>
                <a:cubicBezTo>
                  <a:pt x="90976" y="2235200"/>
                  <a:pt x="0" y="2144224"/>
                  <a:pt x="0" y="20320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89" hasCustomPrompt="1"/>
            <p:custDataLst>
              <p:tags r:id="rId7"/>
            </p:custDataLst>
          </p:nvPr>
        </p:nvSpPr>
        <p:spPr>
          <a:xfrm>
            <a:off x="6096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4216400"/>
            <a:ext cx="10820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4724400"/>
            <a:ext cx="108204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正文页-61_18">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8001000" y="1524000"/>
            <a:ext cx="3581400" cy="4724400"/>
          </a:xfrm>
          <a:custGeom>
            <a:avLst/>
            <a:gdLst>
              <a:gd name="connisteX0" fmla="*/ 0 w 3581400"/>
              <a:gd name="connsiteY0" fmla="*/ 0 h 4724400"/>
              <a:gd name="connisteX1" fmla="*/ 3378200 w 3581400"/>
              <a:gd name="connsiteY1" fmla="*/ 0 h 4724400"/>
              <a:gd name="connisteX2" fmla="*/ 3581400 w 3581400"/>
              <a:gd name="connsiteY2" fmla="*/ 203200 h 4724400"/>
              <a:gd name="connisteX3" fmla="*/ 3581400 w 3581400"/>
              <a:gd name="connsiteY3" fmla="*/ 4521200 h 4724400"/>
              <a:gd name="connisteX4" fmla="*/ 3378200 w 3581400"/>
              <a:gd name="connsiteY4" fmla="*/ 4724400 h 4724400"/>
              <a:gd name="connisteX5" fmla="*/ 0 w 3581400"/>
              <a:gd name="connsiteY5" fmla="*/ 4724400 h 4724400"/>
              <a:gd name="connisteX6" fmla="*/ 0 w 358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0"/>
                </a:moveTo>
                <a:lnTo>
                  <a:pt x="3378200" y="0"/>
                </a:lnTo>
                <a:cubicBezTo>
                  <a:pt x="3490424" y="0"/>
                  <a:pt x="3581400" y="90976"/>
                  <a:pt x="3581400" y="203200"/>
                </a:cubicBezTo>
                <a:lnTo>
                  <a:pt x="3581400" y="4521200"/>
                </a:lnTo>
                <a:cubicBezTo>
                  <a:pt x="3581400" y="4633424"/>
                  <a:pt x="3490424" y="4724400"/>
                  <a:pt x="33782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09600" y="1524000"/>
            <a:ext cx="7391400" cy="4724400"/>
          </a:xfrm>
          <a:custGeom>
            <a:avLst/>
            <a:gdLst>
              <a:gd name="connisteX0" fmla="*/ 0 w 7391400"/>
              <a:gd name="connsiteY0" fmla="*/ 203200 h 4724400"/>
              <a:gd name="connisteX1" fmla="*/ 203200 w 7391400"/>
              <a:gd name="connsiteY1" fmla="*/ 0 h 4724400"/>
              <a:gd name="connisteX2" fmla="*/ 7391400 w 7391400"/>
              <a:gd name="connsiteY2" fmla="*/ 0 h 4724400"/>
              <a:gd name="connisteX3" fmla="*/ 7391400 w 7391400"/>
              <a:gd name="connsiteY3" fmla="*/ 4724400 h 4724400"/>
              <a:gd name="connisteX4" fmla="*/ 203200 w 7391400"/>
              <a:gd name="connsiteY4" fmla="*/ 4724400 h 4724400"/>
              <a:gd name="connisteX5" fmla="*/ 0 w 7391400"/>
              <a:gd name="connsiteY5" fmla="*/ 4521200 h 4724400"/>
              <a:gd name="connisteX6" fmla="*/ 0 w 739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203200"/>
                </a:moveTo>
                <a:cubicBezTo>
                  <a:pt x="0" y="90976"/>
                  <a:pt x="90976" y="0"/>
                  <a:pt x="203200" y="0"/>
                </a:cubicBezTo>
                <a:lnTo>
                  <a:pt x="7391400" y="0"/>
                </a:lnTo>
                <a:lnTo>
                  <a:pt x="73914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4770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477000" cy="9144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4770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477000" cy="9144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正文页-6_81">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0 h 5638800"/>
              <a:gd name="connisteX1" fmla="*/ 5486400 w 5486400"/>
              <a:gd name="connsiteY1" fmla="*/ 0 h 5638800"/>
              <a:gd name="connisteX2" fmla="*/ 5486400 w 5486400"/>
              <a:gd name="connsiteY2" fmla="*/ 5638800 h 5638800"/>
              <a:gd name="connisteX3" fmla="*/ 0 w 5486400"/>
              <a:gd name="connsiteY3" fmla="*/ 5638800 h 5638800"/>
              <a:gd name="connisteX4" fmla="*/ 0 w 5486400"/>
              <a:gd name="connsiteY4" fmla="*/ 0 h 5638800"/>
            </a:gdLst>
            <a:ahLst/>
            <a:cxnLst>
              <a:cxn ang="0">
                <a:pos x="connisteX0" y="connsiteY0"/>
              </a:cxn>
              <a:cxn ang="0">
                <a:pos x="connisteX1" y="connsiteY1"/>
              </a:cxn>
              <a:cxn ang="0">
                <a:pos x="connisteX2" y="connsiteY2"/>
              </a:cxn>
              <a:cxn ang="0">
                <a:pos x="connisteX3" y="connsiteY3"/>
              </a:cxn>
              <a:cxn ang="0">
                <a:pos x="connisteX4" y="connsiteY4"/>
              </a:cxn>
            </a:cxnLst>
            <a:pathLst>
              <a:path w="5486400" h="5638800">
                <a:moveTo>
                  <a:pt x="0" y="0"/>
                </a:moveTo>
                <a:lnTo>
                  <a:pt x="5486400" y="0"/>
                </a:lnTo>
                <a:lnTo>
                  <a:pt x="5486400" y="5638800"/>
                </a:lnTo>
                <a:lnTo>
                  <a:pt x="0" y="56388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正文页-32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2" hasCustomPrompt="1"/>
            <p:custDataLst>
              <p:tags r:id="rId7"/>
            </p:custDataLst>
          </p:nvPr>
        </p:nvSpPr>
        <p:spPr>
          <a:xfrm>
            <a:off x="2514600" y="2209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图片占位符 13"/>
          <p:cNvSpPr>
            <a:spLocks noGrp="1"/>
          </p:cNvSpPr>
          <p:nvPr>
            <p:ph type="pic" idx="16390" hasCustomPrompt="1"/>
            <p:custDataLst>
              <p:tags r:id="rId8"/>
            </p:custDataLst>
          </p:nvPr>
        </p:nvSpPr>
        <p:spPr>
          <a:xfrm>
            <a:off x="2870200" y="2565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5" name="文本占位符 14"/>
          <p:cNvSpPr>
            <a:spLocks noGrp="1"/>
          </p:cNvSpPr>
          <p:nvPr>
            <p:ph type="body" idx="16386" hasCustomPrompt="1"/>
            <p:custDataLst>
              <p:tags r:id="rId9"/>
            </p:custDataLst>
          </p:nvPr>
        </p:nvSpPr>
        <p:spPr>
          <a:xfrm>
            <a:off x="1016000" y="40894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648200"/>
            <a:ext cx="4521200" cy="9144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8" name="装饰  7"/>
          <p:cNvSpPr>
            <a:spLocks noGrp="1"/>
          </p:cNvSpPr>
          <p:nvPr>
            <p:ph type="body" idx="16395" hasCustomPrompt="1"/>
            <p:custDataLst>
              <p:tags r:id="rId12"/>
            </p:custDataLst>
          </p:nvPr>
        </p:nvSpPr>
        <p:spPr>
          <a:xfrm>
            <a:off x="8153400" y="2209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9" name="图片占位符 18"/>
          <p:cNvSpPr>
            <a:spLocks noGrp="1"/>
          </p:cNvSpPr>
          <p:nvPr>
            <p:ph type="pic" idx="16393" hasCustomPrompt="1"/>
            <p:custDataLst>
              <p:tags r:id="rId13"/>
            </p:custDataLst>
          </p:nvPr>
        </p:nvSpPr>
        <p:spPr>
          <a:xfrm>
            <a:off x="8509000" y="2565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20" name="文本占位符 19"/>
          <p:cNvSpPr>
            <a:spLocks noGrp="1"/>
          </p:cNvSpPr>
          <p:nvPr>
            <p:ph type="body" idx="16388" hasCustomPrompt="1"/>
            <p:custDataLst>
              <p:tags r:id="rId14"/>
            </p:custDataLst>
          </p:nvPr>
        </p:nvSpPr>
        <p:spPr>
          <a:xfrm>
            <a:off x="6654800" y="40894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648200"/>
            <a:ext cx="4521200" cy="914400"/>
          </a:xfrm>
          <a:noFill/>
        </p:spPr>
        <p:txBody>
          <a:bodyPr lIns="0" tIns="0" rIns="0" bIns="0" anchor="t">
            <a:normAutofit/>
          </a:bodyPr>
          <a:lstStyle>
            <a:lvl1pPr marL="0" indent="0" algn="ctr">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正文页-2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4165600"/>
            <a:ext cx="5334000" cy="2082800"/>
          </a:xfrm>
          <a:custGeom>
            <a:avLst/>
            <a:gdLst>
              <a:gd name="connisteX0" fmla="*/ 0 w 5334000"/>
              <a:gd name="connsiteY0" fmla="*/ 0 h 2082800"/>
              <a:gd name="connisteX1" fmla="*/ 5334000 w 5334000"/>
              <a:gd name="connsiteY1" fmla="*/ 0 h 2082800"/>
              <a:gd name="connisteX2" fmla="*/ 5334000 w 5334000"/>
              <a:gd name="connsiteY2" fmla="*/ 1879600 h 2082800"/>
              <a:gd name="connisteX3" fmla="*/ 5130800 w 5334000"/>
              <a:gd name="connsiteY3" fmla="*/ 2082800 h 2082800"/>
              <a:gd name="connisteX4" fmla="*/ 203200 w 5334000"/>
              <a:gd name="connsiteY4" fmla="*/ 2082800 h 2082800"/>
              <a:gd name="connisteX5" fmla="*/ 0 w 5334000"/>
              <a:gd name="connsiteY5" fmla="*/ 1879600 h 2082800"/>
              <a:gd name="connisteX6" fmla="*/ 0 w 5334000"/>
              <a:gd name="connsiteY6" fmla="*/ 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82800">
                <a:moveTo>
                  <a:pt x="0" y="0"/>
                </a:moveTo>
                <a:lnTo>
                  <a:pt x="5334000" y="0"/>
                </a:lnTo>
                <a:lnTo>
                  <a:pt x="5334000" y="1879600"/>
                </a:lnTo>
                <a:cubicBezTo>
                  <a:pt x="5334000" y="1991824"/>
                  <a:pt x="5243024" y="2082800"/>
                  <a:pt x="5130800" y="2082800"/>
                </a:cubicBezTo>
                <a:lnTo>
                  <a:pt x="203200" y="2082800"/>
                </a:lnTo>
                <a:cubicBezTo>
                  <a:pt x="90976" y="2082800"/>
                  <a:pt x="0" y="1991824"/>
                  <a:pt x="0" y="1879600"/>
                </a:cubicBez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6096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641600 h 2641600"/>
              <a:gd name="connisteX5" fmla="*/ 0 w 5334000"/>
              <a:gd name="connsiteY5" fmla="*/ 2641600 h 2641600"/>
              <a:gd name="connisteX6" fmla="*/ 0 w 5334000"/>
              <a:gd name="connsiteY6"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41600">
                <a:moveTo>
                  <a:pt x="0" y="203200"/>
                </a:moveTo>
                <a:cubicBezTo>
                  <a:pt x="0" y="90976"/>
                  <a:pt x="90976" y="0"/>
                  <a:pt x="203200" y="0"/>
                </a:cubicBezTo>
                <a:lnTo>
                  <a:pt x="5130800" y="0"/>
                </a:lnTo>
                <a:cubicBezTo>
                  <a:pt x="5243024" y="0"/>
                  <a:pt x="5334000" y="90976"/>
                  <a:pt x="5334000" y="203200"/>
                </a:cubicBezTo>
                <a:lnTo>
                  <a:pt x="5334000" y="2641600"/>
                </a:lnTo>
                <a:lnTo>
                  <a:pt x="0" y="26416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44704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50292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4165600"/>
            <a:ext cx="5334000" cy="2082800"/>
          </a:xfrm>
          <a:custGeom>
            <a:avLst/>
            <a:gdLst>
              <a:gd name="connisteX0" fmla="*/ 0 w 5334000"/>
              <a:gd name="connsiteY0" fmla="*/ 0 h 2082800"/>
              <a:gd name="connisteX1" fmla="*/ 5334000 w 5334000"/>
              <a:gd name="connsiteY1" fmla="*/ 0 h 2082800"/>
              <a:gd name="connisteX2" fmla="*/ 5334000 w 5334000"/>
              <a:gd name="connsiteY2" fmla="*/ 1879600 h 2082800"/>
              <a:gd name="connisteX3" fmla="*/ 5130800 w 5334000"/>
              <a:gd name="connsiteY3" fmla="*/ 2082800 h 2082800"/>
              <a:gd name="connisteX4" fmla="*/ 203200 w 5334000"/>
              <a:gd name="connsiteY4" fmla="*/ 2082800 h 2082800"/>
              <a:gd name="connisteX5" fmla="*/ 0 w 5334000"/>
              <a:gd name="connsiteY5" fmla="*/ 1879600 h 2082800"/>
              <a:gd name="connisteX6" fmla="*/ 0 w 5334000"/>
              <a:gd name="connsiteY6" fmla="*/ 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82800">
                <a:moveTo>
                  <a:pt x="0" y="0"/>
                </a:moveTo>
                <a:lnTo>
                  <a:pt x="5334000" y="0"/>
                </a:lnTo>
                <a:lnTo>
                  <a:pt x="5334000" y="1879600"/>
                </a:lnTo>
                <a:cubicBezTo>
                  <a:pt x="5334000" y="1991824"/>
                  <a:pt x="5243024" y="2082800"/>
                  <a:pt x="5130800" y="2082800"/>
                </a:cubicBezTo>
                <a:lnTo>
                  <a:pt x="203200" y="2082800"/>
                </a:lnTo>
                <a:cubicBezTo>
                  <a:pt x="90976" y="2082800"/>
                  <a:pt x="0" y="1991824"/>
                  <a:pt x="0" y="1879600"/>
                </a:cubicBez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62484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641600 h 2641600"/>
              <a:gd name="connisteX5" fmla="*/ 0 w 5334000"/>
              <a:gd name="connsiteY5" fmla="*/ 2641600 h 2641600"/>
              <a:gd name="connisteX6" fmla="*/ 0 w 5334000"/>
              <a:gd name="connsiteY6"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41600">
                <a:moveTo>
                  <a:pt x="0" y="203200"/>
                </a:moveTo>
                <a:cubicBezTo>
                  <a:pt x="0" y="90976"/>
                  <a:pt x="90976" y="0"/>
                  <a:pt x="203200" y="0"/>
                </a:cubicBezTo>
                <a:lnTo>
                  <a:pt x="5130800" y="0"/>
                </a:lnTo>
                <a:cubicBezTo>
                  <a:pt x="5243024" y="0"/>
                  <a:pt x="5334000" y="90976"/>
                  <a:pt x="5334000" y="203200"/>
                </a:cubicBezTo>
                <a:lnTo>
                  <a:pt x="5334000" y="2641600"/>
                </a:lnTo>
                <a:lnTo>
                  <a:pt x="0" y="26416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553200" y="44704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50292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正文页-30_70">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705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6858000" y="2794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3302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705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6858000" y="482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5334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正文页-31_4">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正文页-26_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3556000"/>
            <a:ext cx="5334000" cy="2692400"/>
          </a:xfrm>
          <a:custGeom>
            <a:avLst/>
            <a:gdLst>
              <a:gd name="connisteX0" fmla="*/ 0 w 5334000"/>
              <a:gd name="connsiteY0" fmla="*/ 0 h 2692400"/>
              <a:gd name="connisteX1" fmla="*/ 5334000 w 5334000"/>
              <a:gd name="connsiteY1" fmla="*/ 0 h 2692400"/>
              <a:gd name="connisteX2" fmla="*/ 5334000 w 5334000"/>
              <a:gd name="connsiteY2" fmla="*/ 2489200 h 2692400"/>
              <a:gd name="connisteX3" fmla="*/ 5130800 w 5334000"/>
              <a:gd name="connsiteY3" fmla="*/ 2692400 h 2692400"/>
              <a:gd name="connisteX4" fmla="*/ 203200 w 5334000"/>
              <a:gd name="connsiteY4" fmla="*/ 2692400 h 2692400"/>
              <a:gd name="connisteX5" fmla="*/ 0 w 5334000"/>
              <a:gd name="connsiteY5" fmla="*/ 2489200 h 2692400"/>
              <a:gd name="connisteX6" fmla="*/ 0 w 5334000"/>
              <a:gd name="connsiteY6" fmla="*/ 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92400">
                <a:moveTo>
                  <a:pt x="0" y="0"/>
                </a:moveTo>
                <a:lnTo>
                  <a:pt x="5334000" y="0"/>
                </a:lnTo>
                <a:lnTo>
                  <a:pt x="5334000" y="2489200"/>
                </a:lnTo>
                <a:cubicBezTo>
                  <a:pt x="5334000" y="2601424"/>
                  <a:pt x="5243024" y="2692400"/>
                  <a:pt x="5130800" y="2692400"/>
                </a:cubicBezTo>
                <a:lnTo>
                  <a:pt x="203200" y="2692400"/>
                </a:lnTo>
                <a:cubicBezTo>
                  <a:pt x="90976" y="2692400"/>
                  <a:pt x="0" y="2601424"/>
                  <a:pt x="0" y="2489200"/>
                </a:cubicBez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图片占位符 12"/>
          <p:cNvSpPr>
            <a:spLocks noGrp="1"/>
          </p:cNvSpPr>
          <p:nvPr>
            <p:ph type="pic" idx="16391" hasCustomPrompt="1"/>
            <p:custDataLst>
              <p:tags r:id="rId7"/>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2032000 h 2032000"/>
              <a:gd name="connisteX5" fmla="*/ 0 w 5334000"/>
              <a:gd name="connsiteY5" fmla="*/ 2032000 h 2032000"/>
              <a:gd name="connisteX6" fmla="*/ 0 w 5334000"/>
              <a:gd name="connsiteY6"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32000">
                <a:moveTo>
                  <a:pt x="0" y="203200"/>
                </a:moveTo>
                <a:cubicBezTo>
                  <a:pt x="0" y="90976"/>
                  <a:pt x="90976" y="0"/>
                  <a:pt x="203200" y="0"/>
                </a:cubicBezTo>
                <a:lnTo>
                  <a:pt x="5130800" y="0"/>
                </a:lnTo>
                <a:cubicBezTo>
                  <a:pt x="5243024" y="0"/>
                  <a:pt x="5334000" y="90976"/>
                  <a:pt x="5334000" y="203200"/>
                </a:cubicBezTo>
                <a:lnTo>
                  <a:pt x="5334000" y="2032000"/>
                </a:lnTo>
                <a:lnTo>
                  <a:pt x="0" y="20320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4" name="文本占位符 13"/>
          <p:cNvSpPr>
            <a:spLocks noGrp="1"/>
          </p:cNvSpPr>
          <p:nvPr>
            <p:ph type="body" idx="16386" hasCustomPrompt="1"/>
            <p:custDataLst>
              <p:tags r:id="rId8"/>
            </p:custDataLst>
          </p:nvPr>
        </p:nvSpPr>
        <p:spPr>
          <a:xfrm>
            <a:off x="914400" y="38608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419600"/>
            <a:ext cx="47244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2692400"/>
          </a:xfrm>
          <a:custGeom>
            <a:avLst/>
            <a:gdLst>
              <a:gd name="connisteX0" fmla="*/ 0 w 5334000"/>
              <a:gd name="connsiteY0" fmla="*/ 203200 h 2692400"/>
              <a:gd name="connisteX1" fmla="*/ 203200 w 5334000"/>
              <a:gd name="connsiteY1" fmla="*/ 0 h 2692400"/>
              <a:gd name="connisteX2" fmla="*/ 5130800 w 5334000"/>
              <a:gd name="connsiteY2" fmla="*/ 0 h 2692400"/>
              <a:gd name="connisteX3" fmla="*/ 5334000 w 5334000"/>
              <a:gd name="connsiteY3" fmla="*/ 203200 h 2692400"/>
              <a:gd name="connisteX4" fmla="*/ 5334000 w 5334000"/>
              <a:gd name="connsiteY4" fmla="*/ 2692400 h 2692400"/>
              <a:gd name="connisteX5" fmla="*/ 0 w 5334000"/>
              <a:gd name="connsiteY5" fmla="*/ 2692400 h 2692400"/>
              <a:gd name="connisteX6" fmla="*/ 0 w 5334000"/>
              <a:gd name="connsiteY6" fmla="*/ 20320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92400">
                <a:moveTo>
                  <a:pt x="0" y="203200"/>
                </a:moveTo>
                <a:cubicBezTo>
                  <a:pt x="0" y="90976"/>
                  <a:pt x="90976" y="0"/>
                  <a:pt x="203200" y="0"/>
                </a:cubicBezTo>
                <a:lnTo>
                  <a:pt x="5130800" y="0"/>
                </a:lnTo>
                <a:cubicBezTo>
                  <a:pt x="5243024" y="0"/>
                  <a:pt x="5334000" y="90976"/>
                  <a:pt x="5334000" y="203200"/>
                </a:cubicBezTo>
                <a:lnTo>
                  <a:pt x="5334000" y="2692400"/>
                </a:lnTo>
                <a:lnTo>
                  <a:pt x="0" y="2692400"/>
                </a:ln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图片占位符 16"/>
          <p:cNvSpPr>
            <a:spLocks noGrp="1"/>
          </p:cNvSpPr>
          <p:nvPr>
            <p:ph type="pic" idx="16393" hasCustomPrompt="1"/>
            <p:custDataLst>
              <p:tags r:id="rId11"/>
            </p:custDataLst>
          </p:nvPr>
        </p:nvSpPr>
        <p:spPr>
          <a:xfrm>
            <a:off x="6248400" y="4216400"/>
            <a:ext cx="5334000" cy="2032000"/>
          </a:xfrm>
          <a:custGeom>
            <a:avLst/>
            <a:gdLst>
              <a:gd name="connisteX0" fmla="*/ 0 w 5334000"/>
              <a:gd name="connsiteY0" fmla="*/ 0 h 2032000"/>
              <a:gd name="connisteX1" fmla="*/ 5334000 w 5334000"/>
              <a:gd name="connsiteY1" fmla="*/ 0 h 2032000"/>
              <a:gd name="connisteX2" fmla="*/ 5334000 w 5334000"/>
              <a:gd name="connsiteY2" fmla="*/ 1828800 h 2032000"/>
              <a:gd name="connisteX3" fmla="*/ 5130800 w 5334000"/>
              <a:gd name="connsiteY3" fmla="*/ 2032000 h 2032000"/>
              <a:gd name="connisteX4" fmla="*/ 203200 w 5334000"/>
              <a:gd name="connsiteY4" fmla="*/ 2032000 h 2032000"/>
              <a:gd name="connisteX5" fmla="*/ 0 w 5334000"/>
              <a:gd name="connsiteY5" fmla="*/ 1828800 h 2032000"/>
              <a:gd name="connisteX6" fmla="*/ 0 w 5334000"/>
              <a:gd name="connsiteY6" fmla="*/ 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32000">
                <a:moveTo>
                  <a:pt x="0" y="0"/>
                </a:moveTo>
                <a:lnTo>
                  <a:pt x="5334000" y="0"/>
                </a:lnTo>
                <a:lnTo>
                  <a:pt x="5334000" y="1828800"/>
                </a:lnTo>
                <a:cubicBezTo>
                  <a:pt x="5334000" y="1941024"/>
                  <a:pt x="5243024" y="2032000"/>
                  <a:pt x="5130800" y="2032000"/>
                </a:cubicBezTo>
                <a:lnTo>
                  <a:pt x="203200" y="2032000"/>
                </a:lnTo>
                <a:cubicBezTo>
                  <a:pt x="90976" y="2032000"/>
                  <a:pt x="0" y="1941024"/>
                  <a:pt x="0" y="1828800"/>
                </a:cubicBez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18" name="文本占位符 17"/>
          <p:cNvSpPr>
            <a:spLocks noGrp="1"/>
          </p:cNvSpPr>
          <p:nvPr>
            <p:ph type="body" idx="16388" hasCustomPrompt="1"/>
            <p:custDataLst>
              <p:tags r:id="rId12"/>
            </p:custDataLst>
          </p:nvPr>
        </p:nvSpPr>
        <p:spPr>
          <a:xfrm>
            <a:off x="6553200" y="18288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2387600"/>
            <a:ext cx="4724400" cy="15240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18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8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章节页_1_3">
    <p:spTree>
      <p:nvGrpSpPr>
        <p:cNvPr id="1" name=""/>
        <p:cNvGrpSpPr/>
        <p:nvPr/>
      </p:nvGrpSpPr>
      <p:grpSpPr>
        <a:xfrm>
          <a:off x="0" y="0"/>
          <a:ext cx="0" cy="0"/>
          <a:chOff x="0" y="0"/>
          <a:chExt cx="0" cy="0"/>
        </a:xfrm>
      </p:grpSpPr>
      <p:sp>
        <p:nvSpPr>
          <p:cNvPr id="7" name="Intersect_#color-2113&amp;632"/>
          <p:cNvSpPr/>
          <p:nvPr userDrawn="1">
            <p:custDataLst>
              <p:tags r:id="rId2"/>
            </p:custDataLst>
          </p:nvPr>
        </p:nvSpPr>
        <p:spPr>
          <a:xfrm>
            <a:off x="3602736" y="0"/>
            <a:ext cx="8247888" cy="6858000"/>
          </a:xfrm>
          <a:custGeom>
            <a:avLst/>
            <a:gdLst/>
            <a:ahLst/>
            <a:cxnLst/>
            <a:rect l="l" t="t" r="r" b="b"/>
            <a:pathLst>
              <a:path w="8247888" h="6858000">
                <a:moveTo>
                  <a:pt x="2788920" y="-18288"/>
                </a:moveTo>
                <a:cubicBezTo>
                  <a:pt x="2816352" y="54864"/>
                  <a:pt x="2843784" y="118872"/>
                  <a:pt x="2862072" y="173736"/>
                </a:cubicBezTo>
                <a:cubicBezTo>
                  <a:pt x="3008376" y="466344"/>
                  <a:pt x="3227832" y="722376"/>
                  <a:pt x="3520440" y="923544"/>
                </a:cubicBezTo>
                <a:cubicBezTo>
                  <a:pt x="3813048" y="1124712"/>
                  <a:pt x="4178808" y="1280160"/>
                  <a:pt x="4562856" y="1417320"/>
                </a:cubicBezTo>
                <a:cubicBezTo>
                  <a:pt x="4645152" y="1444752"/>
                  <a:pt x="4727448" y="1472184"/>
                  <a:pt x="4809744" y="1508760"/>
                </a:cubicBezTo>
                <a:cubicBezTo>
                  <a:pt x="5468112" y="1746504"/>
                  <a:pt x="6144768" y="1984248"/>
                  <a:pt x="6492240" y="2459736"/>
                </a:cubicBezTo>
                <a:cubicBezTo>
                  <a:pt x="6492240" y="2459736"/>
                  <a:pt x="6492240" y="2459736"/>
                  <a:pt x="6492240" y="2459736"/>
                </a:cubicBezTo>
                <a:cubicBezTo>
                  <a:pt x="6492240" y="2459736"/>
                  <a:pt x="6501384" y="2468880"/>
                  <a:pt x="6501384" y="2468880"/>
                </a:cubicBezTo>
                <a:cubicBezTo>
                  <a:pt x="6501384" y="2468880"/>
                  <a:pt x="6501384" y="2478024"/>
                  <a:pt x="6501384" y="2478024"/>
                </a:cubicBezTo>
                <a:cubicBezTo>
                  <a:pt x="6263640" y="1865376"/>
                  <a:pt x="5522976" y="1563624"/>
                  <a:pt x="4809744" y="1280160"/>
                </a:cubicBezTo>
                <a:lnTo>
                  <a:pt x="4809744" y="1280160"/>
                </a:lnTo>
                <a:cubicBezTo>
                  <a:pt x="4754880" y="1261872"/>
                  <a:pt x="4709160" y="1243584"/>
                  <a:pt x="4663440" y="1225296"/>
                </a:cubicBezTo>
                <a:cubicBezTo>
                  <a:pt x="4270248" y="1069848"/>
                  <a:pt x="3877056" y="896112"/>
                  <a:pt x="3584448" y="658368"/>
                </a:cubicBezTo>
                <a:cubicBezTo>
                  <a:pt x="3355848" y="475488"/>
                  <a:pt x="3182112" y="256032"/>
                  <a:pt x="3063240" y="0"/>
                </a:cubicBezTo>
                <a:lnTo>
                  <a:pt x="3099816" y="-18288"/>
                </a:lnTo>
                <a:cubicBezTo>
                  <a:pt x="3172968" y="137160"/>
                  <a:pt x="3255264" y="265176"/>
                  <a:pt x="3346704" y="384048"/>
                </a:cubicBezTo>
                <a:cubicBezTo>
                  <a:pt x="3703320" y="795528"/>
                  <a:pt x="4279392" y="1033272"/>
                  <a:pt x="4864608" y="1271016"/>
                </a:cubicBezTo>
                <a:lnTo>
                  <a:pt x="4864608" y="1271016"/>
                </a:lnTo>
                <a:lnTo>
                  <a:pt x="4864608" y="1271016"/>
                </a:lnTo>
                <a:cubicBezTo>
                  <a:pt x="5065776" y="1353312"/>
                  <a:pt x="5266944" y="1426464"/>
                  <a:pt x="5458968" y="1517904"/>
                </a:cubicBezTo>
                <a:cubicBezTo>
                  <a:pt x="5989320" y="1764792"/>
                  <a:pt x="6501384" y="2103120"/>
                  <a:pt x="6601968" y="2633472"/>
                </a:cubicBezTo>
                <a:cubicBezTo>
                  <a:pt x="6611112" y="2660904"/>
                  <a:pt x="6620256" y="2688336"/>
                  <a:pt x="6638544" y="2715768"/>
                </a:cubicBezTo>
                <a:cubicBezTo>
                  <a:pt x="6665976" y="2752344"/>
                  <a:pt x="6693408" y="2788920"/>
                  <a:pt x="6711696" y="2834640"/>
                </a:cubicBezTo>
                <a:cubicBezTo>
                  <a:pt x="6748272" y="2862072"/>
                  <a:pt x="6775704" y="2898648"/>
                  <a:pt x="6803136" y="2935224"/>
                </a:cubicBezTo>
                <a:cubicBezTo>
                  <a:pt x="6848856" y="2962656"/>
                  <a:pt x="6894576" y="2999232"/>
                  <a:pt x="6940296" y="3035808"/>
                </a:cubicBezTo>
                <a:cubicBezTo>
                  <a:pt x="6976872" y="3054096"/>
                  <a:pt x="7013448" y="3072384"/>
                  <a:pt x="7050024" y="3090672"/>
                </a:cubicBezTo>
                <a:cubicBezTo>
                  <a:pt x="7104888" y="3108960"/>
                  <a:pt x="7168896" y="3127248"/>
                  <a:pt x="7223760" y="3145536"/>
                </a:cubicBezTo>
                <a:cubicBezTo>
                  <a:pt x="7315200" y="3163824"/>
                  <a:pt x="7406640" y="3182112"/>
                  <a:pt x="7498080" y="3200400"/>
                </a:cubicBezTo>
                <a:cubicBezTo>
                  <a:pt x="7808976" y="3282696"/>
                  <a:pt x="8119872" y="3392424"/>
                  <a:pt x="8220456" y="3621024"/>
                </a:cubicBezTo>
                <a:cubicBezTo>
                  <a:pt x="8385048" y="3995928"/>
                  <a:pt x="7781544" y="4617720"/>
                  <a:pt x="7269480" y="5138928"/>
                </a:cubicBezTo>
                <a:cubicBezTo>
                  <a:pt x="7178040" y="5230368"/>
                  <a:pt x="7086600" y="5321808"/>
                  <a:pt x="7013448" y="5413248"/>
                </a:cubicBezTo>
                <a:cubicBezTo>
                  <a:pt x="6556248" y="5888736"/>
                  <a:pt x="6208776" y="6382512"/>
                  <a:pt x="5961888" y="6858000"/>
                </a:cubicBezTo>
                <a:lnTo>
                  <a:pt x="5888736" y="6858000"/>
                </a:lnTo>
                <a:cubicBezTo>
                  <a:pt x="5952744" y="6684264"/>
                  <a:pt x="6016752" y="6510528"/>
                  <a:pt x="6099048" y="6336792"/>
                </a:cubicBezTo>
                <a:cubicBezTo>
                  <a:pt x="6291072" y="5934456"/>
                  <a:pt x="6574536" y="5522976"/>
                  <a:pt x="6894576" y="5102352"/>
                </a:cubicBezTo>
                <a:lnTo>
                  <a:pt x="6922008" y="5074920"/>
                </a:lnTo>
                <a:cubicBezTo>
                  <a:pt x="7223760" y="4663440"/>
                  <a:pt x="7552944" y="4233672"/>
                  <a:pt x="7571232" y="3877056"/>
                </a:cubicBezTo>
                <a:cubicBezTo>
                  <a:pt x="7580376" y="3547872"/>
                  <a:pt x="7370064" y="3319272"/>
                  <a:pt x="7095744" y="3154680"/>
                </a:cubicBezTo>
                <a:cubicBezTo>
                  <a:pt x="7086600" y="3154680"/>
                  <a:pt x="7068312" y="3154680"/>
                  <a:pt x="7059168" y="3145536"/>
                </a:cubicBezTo>
                <a:cubicBezTo>
                  <a:pt x="7242048" y="3346704"/>
                  <a:pt x="7333488" y="3602736"/>
                  <a:pt x="7296912" y="3913632"/>
                </a:cubicBezTo>
                <a:cubicBezTo>
                  <a:pt x="7251192" y="4251960"/>
                  <a:pt x="7013448" y="4636008"/>
                  <a:pt x="6757416" y="5010912"/>
                </a:cubicBezTo>
                <a:cubicBezTo>
                  <a:pt x="6473952" y="5449824"/>
                  <a:pt x="6190488" y="5879592"/>
                  <a:pt x="6035040" y="6291072"/>
                </a:cubicBezTo>
                <a:cubicBezTo>
                  <a:pt x="5961888" y="6483096"/>
                  <a:pt x="5907024" y="6675120"/>
                  <a:pt x="5870448" y="6858000"/>
                </a:cubicBezTo>
                <a:lnTo>
                  <a:pt x="5843016" y="6858000"/>
                </a:lnTo>
                <a:cubicBezTo>
                  <a:pt x="5907024" y="6547104"/>
                  <a:pt x="6016752" y="6208776"/>
                  <a:pt x="6199632" y="5870448"/>
                </a:cubicBezTo>
                <a:cubicBezTo>
                  <a:pt x="6327648" y="5632704"/>
                  <a:pt x="6483096" y="5394960"/>
                  <a:pt x="6638544" y="5157216"/>
                </a:cubicBezTo>
                <a:lnTo>
                  <a:pt x="6638544" y="5157216"/>
                </a:lnTo>
                <a:lnTo>
                  <a:pt x="6638544" y="5157216"/>
                </a:lnTo>
                <a:lnTo>
                  <a:pt x="6638544" y="5157216"/>
                </a:lnTo>
                <a:cubicBezTo>
                  <a:pt x="6757416" y="4974336"/>
                  <a:pt x="6876288" y="4800600"/>
                  <a:pt x="6976872" y="4617720"/>
                </a:cubicBezTo>
                <a:cubicBezTo>
                  <a:pt x="7242048" y="4169664"/>
                  <a:pt x="7324344" y="3776472"/>
                  <a:pt x="7205472" y="3465576"/>
                </a:cubicBezTo>
                <a:cubicBezTo>
                  <a:pt x="7159752" y="3337560"/>
                  <a:pt x="7086600" y="3236976"/>
                  <a:pt x="6995160" y="3136392"/>
                </a:cubicBezTo>
                <a:cubicBezTo>
                  <a:pt x="6976872" y="3136392"/>
                  <a:pt x="6958584" y="3136392"/>
                  <a:pt x="6931152" y="3136392"/>
                </a:cubicBezTo>
                <a:cubicBezTo>
                  <a:pt x="6986016" y="3227832"/>
                  <a:pt x="7013448" y="3328416"/>
                  <a:pt x="7031736" y="3438144"/>
                </a:cubicBezTo>
                <a:cubicBezTo>
                  <a:pt x="7068312" y="3758184"/>
                  <a:pt x="6995160" y="4105656"/>
                  <a:pt x="6784848" y="4517136"/>
                </a:cubicBezTo>
                <a:cubicBezTo>
                  <a:pt x="6693408" y="4700016"/>
                  <a:pt x="6583680" y="4892040"/>
                  <a:pt x="6473952" y="5084064"/>
                </a:cubicBezTo>
                <a:lnTo>
                  <a:pt x="6473952" y="5084064"/>
                </a:lnTo>
                <a:cubicBezTo>
                  <a:pt x="6345936" y="5303520"/>
                  <a:pt x="6217920" y="5522976"/>
                  <a:pt x="6108192" y="5742432"/>
                </a:cubicBezTo>
                <a:cubicBezTo>
                  <a:pt x="5925312" y="6135624"/>
                  <a:pt x="5824728" y="6510528"/>
                  <a:pt x="5788152" y="6858000"/>
                </a:cubicBezTo>
                <a:lnTo>
                  <a:pt x="5760720" y="6858000"/>
                </a:lnTo>
                <a:cubicBezTo>
                  <a:pt x="5769864" y="6729984"/>
                  <a:pt x="5797296" y="6601968"/>
                  <a:pt x="5824728" y="6464808"/>
                </a:cubicBezTo>
                <a:cubicBezTo>
                  <a:pt x="5907024" y="6099048"/>
                  <a:pt x="6080760" y="5715000"/>
                  <a:pt x="6318504" y="5285232"/>
                </a:cubicBezTo>
                <a:cubicBezTo>
                  <a:pt x="6364224" y="5202936"/>
                  <a:pt x="6409944" y="5120640"/>
                  <a:pt x="6455664" y="5047488"/>
                </a:cubicBezTo>
                <a:lnTo>
                  <a:pt x="6464808" y="5038344"/>
                </a:lnTo>
                <a:lnTo>
                  <a:pt x="6464808" y="5038344"/>
                </a:lnTo>
                <a:cubicBezTo>
                  <a:pt x="6665976" y="4690872"/>
                  <a:pt x="6858000" y="4352544"/>
                  <a:pt x="6949440" y="4023360"/>
                </a:cubicBezTo>
                <a:cubicBezTo>
                  <a:pt x="7040880" y="3685032"/>
                  <a:pt x="7022592" y="3374136"/>
                  <a:pt x="6885432" y="3127248"/>
                </a:cubicBezTo>
                <a:cubicBezTo>
                  <a:pt x="6867144" y="3127248"/>
                  <a:pt x="6839712" y="3118104"/>
                  <a:pt x="6821424" y="3118104"/>
                </a:cubicBezTo>
                <a:cubicBezTo>
                  <a:pt x="6867144" y="3374136"/>
                  <a:pt x="6821424" y="3666744"/>
                  <a:pt x="6720840" y="3968496"/>
                </a:cubicBezTo>
                <a:cubicBezTo>
                  <a:pt x="6620256" y="4288536"/>
                  <a:pt x="6446520" y="4617720"/>
                  <a:pt x="6272784" y="4956048"/>
                </a:cubicBezTo>
                <a:cubicBezTo>
                  <a:pt x="6227064" y="5038344"/>
                  <a:pt x="6181344" y="5120640"/>
                  <a:pt x="6144768" y="5202936"/>
                </a:cubicBezTo>
                <a:cubicBezTo>
                  <a:pt x="5925312" y="5623560"/>
                  <a:pt x="5769864" y="6044184"/>
                  <a:pt x="5715000" y="6419088"/>
                </a:cubicBezTo>
                <a:cubicBezTo>
                  <a:pt x="5696712" y="6565392"/>
                  <a:pt x="5687568" y="6711696"/>
                  <a:pt x="5687568" y="6858000"/>
                </a:cubicBezTo>
                <a:lnTo>
                  <a:pt x="5650992" y="6858000"/>
                </a:lnTo>
                <a:cubicBezTo>
                  <a:pt x="5641848" y="6574536"/>
                  <a:pt x="5687568" y="6263640"/>
                  <a:pt x="5797296" y="5943600"/>
                </a:cubicBezTo>
                <a:cubicBezTo>
                  <a:pt x="5907024" y="5596128"/>
                  <a:pt x="6099048" y="5239512"/>
                  <a:pt x="6281928" y="4882896"/>
                </a:cubicBezTo>
                <a:cubicBezTo>
                  <a:pt x="6318504" y="4818888"/>
                  <a:pt x="6345936" y="4754880"/>
                  <a:pt x="6382512" y="4690872"/>
                </a:cubicBezTo>
                <a:cubicBezTo>
                  <a:pt x="6611112" y="4251960"/>
                  <a:pt x="6775704" y="3822192"/>
                  <a:pt x="6793992" y="3438144"/>
                </a:cubicBezTo>
                <a:cubicBezTo>
                  <a:pt x="6803136" y="3319272"/>
                  <a:pt x="6793992" y="3218688"/>
                  <a:pt x="6775704" y="3118104"/>
                </a:cubicBezTo>
                <a:cubicBezTo>
                  <a:pt x="6757416" y="3108960"/>
                  <a:pt x="6739128" y="3108960"/>
                  <a:pt x="6720840" y="3108960"/>
                </a:cubicBezTo>
                <a:cubicBezTo>
                  <a:pt x="6720840" y="3108960"/>
                  <a:pt x="6711696" y="3108960"/>
                  <a:pt x="6711696" y="3108960"/>
                </a:cubicBezTo>
                <a:cubicBezTo>
                  <a:pt x="6711696" y="3108960"/>
                  <a:pt x="6702552" y="3108960"/>
                  <a:pt x="6702552" y="3108960"/>
                </a:cubicBezTo>
                <a:cubicBezTo>
                  <a:pt x="6693408" y="3191256"/>
                  <a:pt x="6684264" y="3282696"/>
                  <a:pt x="6665976" y="3374136"/>
                </a:cubicBezTo>
                <a:cubicBezTo>
                  <a:pt x="6574536" y="3767328"/>
                  <a:pt x="6373368" y="4187952"/>
                  <a:pt x="6153912" y="4626864"/>
                </a:cubicBezTo>
                <a:cubicBezTo>
                  <a:pt x="5934456" y="5065776"/>
                  <a:pt x="5724144" y="5486400"/>
                  <a:pt x="5623560" y="5897880"/>
                </a:cubicBezTo>
                <a:cubicBezTo>
                  <a:pt x="5532120" y="6245352"/>
                  <a:pt x="5513832" y="6565392"/>
                  <a:pt x="5559552" y="6858000"/>
                </a:cubicBezTo>
                <a:lnTo>
                  <a:pt x="5522976" y="6858000"/>
                </a:lnTo>
                <a:cubicBezTo>
                  <a:pt x="5504688" y="6757416"/>
                  <a:pt x="5504688" y="6647688"/>
                  <a:pt x="5504688" y="6537960"/>
                </a:cubicBezTo>
                <a:cubicBezTo>
                  <a:pt x="5504688" y="6190488"/>
                  <a:pt x="5586984" y="5797296"/>
                  <a:pt x="5751576" y="5394960"/>
                </a:cubicBezTo>
                <a:cubicBezTo>
                  <a:pt x="5852160" y="5166360"/>
                  <a:pt x="5971032" y="4928616"/>
                  <a:pt x="6089904" y="4690872"/>
                </a:cubicBezTo>
                <a:lnTo>
                  <a:pt x="6089904" y="4690872"/>
                </a:lnTo>
                <a:lnTo>
                  <a:pt x="6089904" y="4690872"/>
                </a:lnTo>
                <a:cubicBezTo>
                  <a:pt x="6199632" y="4480560"/>
                  <a:pt x="6300216" y="4270248"/>
                  <a:pt x="6391656" y="4069080"/>
                </a:cubicBezTo>
                <a:cubicBezTo>
                  <a:pt x="6537960" y="3730752"/>
                  <a:pt x="6656832" y="3392424"/>
                  <a:pt x="6665976" y="3099816"/>
                </a:cubicBezTo>
                <a:cubicBezTo>
                  <a:pt x="6638544" y="3099816"/>
                  <a:pt x="6611112" y="3099816"/>
                  <a:pt x="6583680" y="3090672"/>
                </a:cubicBezTo>
                <a:cubicBezTo>
                  <a:pt x="6492240" y="3511296"/>
                  <a:pt x="6236208" y="3968496"/>
                  <a:pt x="5989320" y="4416552"/>
                </a:cubicBezTo>
                <a:lnTo>
                  <a:pt x="5989320" y="4416552"/>
                </a:lnTo>
                <a:cubicBezTo>
                  <a:pt x="5824728" y="4718304"/>
                  <a:pt x="5660136" y="5020056"/>
                  <a:pt x="5541264" y="5303520"/>
                </a:cubicBezTo>
                <a:cubicBezTo>
                  <a:pt x="5303520" y="5879592"/>
                  <a:pt x="5276088" y="6409944"/>
                  <a:pt x="5394960" y="6858000"/>
                </a:cubicBezTo>
                <a:lnTo>
                  <a:pt x="5358384" y="6858000"/>
                </a:lnTo>
                <a:cubicBezTo>
                  <a:pt x="5294376" y="6574536"/>
                  <a:pt x="5285232" y="6254496"/>
                  <a:pt x="5330952" y="5934456"/>
                </a:cubicBezTo>
                <a:cubicBezTo>
                  <a:pt x="5385816" y="5596128"/>
                  <a:pt x="5522976" y="5239512"/>
                  <a:pt x="5715000" y="4864608"/>
                </a:cubicBezTo>
                <a:cubicBezTo>
                  <a:pt x="5788152" y="4727448"/>
                  <a:pt x="5870448" y="4581144"/>
                  <a:pt x="5952744" y="4434840"/>
                </a:cubicBezTo>
                <a:lnTo>
                  <a:pt x="5952744" y="4434840"/>
                </a:lnTo>
                <a:lnTo>
                  <a:pt x="5952744" y="4434840"/>
                </a:lnTo>
                <a:lnTo>
                  <a:pt x="5952744" y="4434840"/>
                </a:lnTo>
                <a:cubicBezTo>
                  <a:pt x="6199632" y="3968496"/>
                  <a:pt x="6455664" y="3502152"/>
                  <a:pt x="6547104" y="3090672"/>
                </a:cubicBezTo>
                <a:cubicBezTo>
                  <a:pt x="6355080" y="3072384"/>
                  <a:pt x="6172200" y="3054096"/>
                  <a:pt x="5980176" y="3035808"/>
                </a:cubicBezTo>
                <a:cubicBezTo>
                  <a:pt x="5797296" y="3017520"/>
                  <a:pt x="5614416" y="3008376"/>
                  <a:pt x="5431536" y="2990088"/>
                </a:cubicBezTo>
                <a:cubicBezTo>
                  <a:pt x="4489704" y="2898648"/>
                  <a:pt x="3557016" y="2779776"/>
                  <a:pt x="2743200" y="2551176"/>
                </a:cubicBezTo>
                <a:cubicBezTo>
                  <a:pt x="1965960" y="2340864"/>
                  <a:pt x="1289304" y="2020824"/>
                  <a:pt x="822960" y="1572768"/>
                </a:cubicBezTo>
                <a:cubicBezTo>
                  <a:pt x="384048" y="1143000"/>
                  <a:pt x="100584" y="612648"/>
                  <a:pt x="-64008" y="-18288"/>
                </a:cubicBezTo>
                <a:lnTo>
                  <a:pt x="36576" y="27432"/>
                </a:lnTo>
                <a:cubicBezTo>
                  <a:pt x="73152" y="173736"/>
                  <a:pt x="109728" y="338328"/>
                  <a:pt x="173736" y="493776"/>
                </a:cubicBezTo>
                <a:cubicBezTo>
                  <a:pt x="384048" y="1088136"/>
                  <a:pt x="786384" y="1581912"/>
                  <a:pt x="1371600" y="1947672"/>
                </a:cubicBezTo>
                <a:cubicBezTo>
                  <a:pt x="1984248" y="2331720"/>
                  <a:pt x="2779776" y="2569464"/>
                  <a:pt x="3639312" y="2724912"/>
                </a:cubicBezTo>
                <a:cubicBezTo>
                  <a:pt x="4489704" y="2880360"/>
                  <a:pt x="5422392" y="2962656"/>
                  <a:pt x="6345936" y="3044952"/>
                </a:cubicBezTo>
                <a:cubicBezTo>
                  <a:pt x="6419088" y="3054096"/>
                  <a:pt x="6483096" y="3054096"/>
                  <a:pt x="6547104" y="3063240"/>
                </a:cubicBezTo>
                <a:cubicBezTo>
                  <a:pt x="6556248" y="3044952"/>
                  <a:pt x="6556248" y="3026664"/>
                  <a:pt x="6556248" y="2999232"/>
                </a:cubicBezTo>
                <a:cubicBezTo>
                  <a:pt x="6163056" y="2916936"/>
                  <a:pt x="5742432" y="2852928"/>
                  <a:pt x="5321808" y="2788920"/>
                </a:cubicBezTo>
                <a:cubicBezTo>
                  <a:pt x="5294376" y="2788920"/>
                  <a:pt x="5266944" y="2779776"/>
                  <a:pt x="5230368" y="2779776"/>
                </a:cubicBezTo>
                <a:lnTo>
                  <a:pt x="5230368" y="2779776"/>
                </a:lnTo>
                <a:lnTo>
                  <a:pt x="5230368" y="2779776"/>
                </a:lnTo>
                <a:lnTo>
                  <a:pt x="5230368" y="2779776"/>
                </a:lnTo>
                <a:cubicBezTo>
                  <a:pt x="4361688" y="2642616"/>
                  <a:pt x="3493008" y="2505456"/>
                  <a:pt x="2761488" y="2249424"/>
                </a:cubicBezTo>
                <a:cubicBezTo>
                  <a:pt x="1563624" y="1828800"/>
                  <a:pt x="804672" y="1042416"/>
                  <a:pt x="557784" y="45720"/>
                </a:cubicBezTo>
                <a:lnTo>
                  <a:pt x="603504" y="0"/>
                </a:lnTo>
                <a:cubicBezTo>
                  <a:pt x="603504" y="18288"/>
                  <a:pt x="612648" y="45720"/>
                  <a:pt x="612648" y="64008"/>
                </a:cubicBezTo>
                <a:cubicBezTo>
                  <a:pt x="768096" y="649224"/>
                  <a:pt x="1078992" y="1143000"/>
                  <a:pt x="1545336" y="1536192"/>
                </a:cubicBezTo>
                <a:cubicBezTo>
                  <a:pt x="2066544" y="1975104"/>
                  <a:pt x="2770632" y="2267712"/>
                  <a:pt x="3593592" y="2459736"/>
                </a:cubicBezTo>
                <a:cubicBezTo>
                  <a:pt x="4114800" y="2578608"/>
                  <a:pt x="4663440" y="2660904"/>
                  <a:pt x="5212080" y="2743200"/>
                </a:cubicBezTo>
                <a:cubicBezTo>
                  <a:pt x="5568696" y="2798064"/>
                  <a:pt x="5925312" y="2852928"/>
                  <a:pt x="6272784" y="2916936"/>
                </a:cubicBezTo>
                <a:cubicBezTo>
                  <a:pt x="6364224" y="2935224"/>
                  <a:pt x="6464808" y="2953512"/>
                  <a:pt x="6565392" y="2971800"/>
                </a:cubicBezTo>
                <a:cubicBezTo>
                  <a:pt x="6565392" y="2953512"/>
                  <a:pt x="6565392" y="2935224"/>
                  <a:pt x="6565392" y="2916936"/>
                </a:cubicBezTo>
                <a:cubicBezTo>
                  <a:pt x="6345936" y="2834640"/>
                  <a:pt x="6099048" y="2770632"/>
                  <a:pt x="5852160" y="2715768"/>
                </a:cubicBezTo>
                <a:cubicBezTo>
                  <a:pt x="5541264" y="2633472"/>
                  <a:pt x="5212080" y="2569464"/>
                  <a:pt x="4882896" y="2505456"/>
                </a:cubicBezTo>
                <a:cubicBezTo>
                  <a:pt x="4343400" y="2395728"/>
                  <a:pt x="3813048" y="2295144"/>
                  <a:pt x="3328416" y="2139696"/>
                </a:cubicBezTo>
                <a:cubicBezTo>
                  <a:pt x="2121408" y="1755648"/>
                  <a:pt x="1371600" y="996696"/>
                  <a:pt x="1097280" y="18288"/>
                </a:cubicBezTo>
                <a:lnTo>
                  <a:pt x="1143000" y="-18288"/>
                </a:lnTo>
                <a:cubicBezTo>
                  <a:pt x="1307592" y="576072"/>
                  <a:pt x="1618488" y="1078992"/>
                  <a:pt x="2093976" y="1463040"/>
                </a:cubicBezTo>
                <a:cubicBezTo>
                  <a:pt x="2624328" y="1901952"/>
                  <a:pt x="3374136" y="2148840"/>
                  <a:pt x="4206240" y="2340864"/>
                </a:cubicBezTo>
                <a:cubicBezTo>
                  <a:pt x="4434840" y="2386584"/>
                  <a:pt x="4672584" y="2432304"/>
                  <a:pt x="4901184" y="2478024"/>
                </a:cubicBezTo>
                <a:lnTo>
                  <a:pt x="4901184" y="2478024"/>
                </a:lnTo>
                <a:lnTo>
                  <a:pt x="4901184" y="2478024"/>
                </a:lnTo>
                <a:lnTo>
                  <a:pt x="4901184" y="2478024"/>
                </a:lnTo>
                <a:lnTo>
                  <a:pt x="4901184" y="2478024"/>
                </a:lnTo>
                <a:cubicBezTo>
                  <a:pt x="5477256" y="2596896"/>
                  <a:pt x="6053328" y="2715768"/>
                  <a:pt x="6574536" y="2889504"/>
                </a:cubicBezTo>
                <a:cubicBezTo>
                  <a:pt x="6574536" y="2871216"/>
                  <a:pt x="6574536" y="2862072"/>
                  <a:pt x="6574536" y="2843784"/>
                </a:cubicBezTo>
                <a:cubicBezTo>
                  <a:pt x="6537960" y="2825496"/>
                  <a:pt x="6501384" y="2807208"/>
                  <a:pt x="6464808" y="2788920"/>
                </a:cubicBezTo>
                <a:cubicBezTo>
                  <a:pt x="5971032" y="2542032"/>
                  <a:pt x="5358384" y="2395728"/>
                  <a:pt x="4754880" y="2249424"/>
                </a:cubicBezTo>
                <a:cubicBezTo>
                  <a:pt x="4507992" y="2194560"/>
                  <a:pt x="4261104" y="2130552"/>
                  <a:pt x="4023360" y="2066544"/>
                </a:cubicBezTo>
                <a:cubicBezTo>
                  <a:pt x="3246120" y="1856232"/>
                  <a:pt x="2587752" y="1545336"/>
                  <a:pt x="2167128" y="1060704"/>
                </a:cubicBezTo>
                <a:cubicBezTo>
                  <a:pt x="1901952" y="749808"/>
                  <a:pt x="1719072" y="393192"/>
                  <a:pt x="1600200" y="27432"/>
                </a:cubicBezTo>
                <a:lnTo>
                  <a:pt x="1645920" y="-18288"/>
                </a:lnTo>
                <a:cubicBezTo>
                  <a:pt x="1819656" y="585216"/>
                  <a:pt x="2157984" y="1106424"/>
                  <a:pt x="2688336" y="1472184"/>
                </a:cubicBezTo>
                <a:cubicBezTo>
                  <a:pt x="3236976" y="1856232"/>
                  <a:pt x="4023360" y="2039112"/>
                  <a:pt x="4791456" y="2231136"/>
                </a:cubicBezTo>
                <a:cubicBezTo>
                  <a:pt x="4837176" y="2240280"/>
                  <a:pt x="4882896" y="2249424"/>
                  <a:pt x="4928616" y="2267712"/>
                </a:cubicBezTo>
                <a:lnTo>
                  <a:pt x="4965192" y="2267712"/>
                </a:lnTo>
                <a:lnTo>
                  <a:pt x="4965192" y="2267712"/>
                </a:lnTo>
                <a:cubicBezTo>
                  <a:pt x="5532120" y="2404872"/>
                  <a:pt x="6117336" y="2551176"/>
                  <a:pt x="6574536" y="2788920"/>
                </a:cubicBezTo>
                <a:cubicBezTo>
                  <a:pt x="6574536" y="2779776"/>
                  <a:pt x="6574536" y="2770632"/>
                  <a:pt x="6574536" y="2761488"/>
                </a:cubicBezTo>
                <a:cubicBezTo>
                  <a:pt x="6135624" y="2404872"/>
                  <a:pt x="5458968" y="2212848"/>
                  <a:pt x="4809744" y="2029968"/>
                </a:cubicBezTo>
                <a:lnTo>
                  <a:pt x="4809744" y="2029968"/>
                </a:lnTo>
                <a:cubicBezTo>
                  <a:pt x="4782312" y="2020824"/>
                  <a:pt x="4764024" y="2020824"/>
                  <a:pt x="4736592" y="2011680"/>
                </a:cubicBezTo>
                <a:cubicBezTo>
                  <a:pt x="3959352" y="1792224"/>
                  <a:pt x="3182112" y="1563624"/>
                  <a:pt x="2697480" y="1106424"/>
                </a:cubicBezTo>
                <a:cubicBezTo>
                  <a:pt x="2377440" y="795528"/>
                  <a:pt x="2167128" y="420624"/>
                  <a:pt x="2048256" y="45720"/>
                </a:cubicBezTo>
                <a:lnTo>
                  <a:pt x="2084832" y="-27432"/>
                </a:lnTo>
                <a:cubicBezTo>
                  <a:pt x="2276856" y="630936"/>
                  <a:pt x="2660904" y="1152144"/>
                  <a:pt x="3319272" y="1481328"/>
                </a:cubicBezTo>
                <a:cubicBezTo>
                  <a:pt x="3739896" y="1700784"/>
                  <a:pt x="4251960" y="1837944"/>
                  <a:pt x="4754880" y="1984248"/>
                </a:cubicBezTo>
                <a:cubicBezTo>
                  <a:pt x="5038344" y="2057400"/>
                  <a:pt x="5312664" y="2139696"/>
                  <a:pt x="5577840" y="2231136"/>
                </a:cubicBezTo>
                <a:cubicBezTo>
                  <a:pt x="5943600" y="2350008"/>
                  <a:pt x="6291072" y="2496312"/>
                  <a:pt x="6565392" y="2706624"/>
                </a:cubicBezTo>
                <a:cubicBezTo>
                  <a:pt x="6565392" y="2706624"/>
                  <a:pt x="6565392" y="2706624"/>
                  <a:pt x="6565392" y="2697480"/>
                </a:cubicBezTo>
                <a:cubicBezTo>
                  <a:pt x="6565392" y="2697480"/>
                  <a:pt x="6565392" y="2697480"/>
                  <a:pt x="6565392" y="2697480"/>
                </a:cubicBezTo>
                <a:cubicBezTo>
                  <a:pt x="6309360" y="2377440"/>
                  <a:pt x="5870448" y="2167128"/>
                  <a:pt x="5422392" y="1993392"/>
                </a:cubicBezTo>
                <a:cubicBezTo>
                  <a:pt x="5193792" y="1911096"/>
                  <a:pt x="4965192" y="1837944"/>
                  <a:pt x="4727448" y="1764792"/>
                </a:cubicBezTo>
                <a:cubicBezTo>
                  <a:pt x="4178808" y="1591056"/>
                  <a:pt x="3630168" y="1417320"/>
                  <a:pt x="3218688" y="1124712"/>
                </a:cubicBezTo>
                <a:cubicBezTo>
                  <a:pt x="2816352" y="841248"/>
                  <a:pt x="2560320" y="448056"/>
                  <a:pt x="2423160" y="18288"/>
                </a:cubicBezTo>
                <a:lnTo>
                  <a:pt x="2459736" y="-27432"/>
                </a:lnTo>
                <a:cubicBezTo>
                  <a:pt x="2468880" y="18288"/>
                  <a:pt x="2478024" y="36576"/>
                  <a:pt x="2478024" y="54864"/>
                </a:cubicBezTo>
                <a:cubicBezTo>
                  <a:pt x="2587752" y="365760"/>
                  <a:pt x="2752344" y="649224"/>
                  <a:pt x="2999232" y="886968"/>
                </a:cubicBezTo>
                <a:cubicBezTo>
                  <a:pt x="3236976" y="1124712"/>
                  <a:pt x="3566160" y="1307592"/>
                  <a:pt x="3922776" y="1453896"/>
                </a:cubicBezTo>
                <a:cubicBezTo>
                  <a:pt x="4197096" y="1563624"/>
                  <a:pt x="4480560" y="1655064"/>
                  <a:pt x="4764024" y="1737360"/>
                </a:cubicBezTo>
                <a:lnTo>
                  <a:pt x="4764024" y="1737360"/>
                </a:lnTo>
                <a:cubicBezTo>
                  <a:pt x="5248656" y="1892808"/>
                  <a:pt x="5733288" y="2048256"/>
                  <a:pt x="6126480" y="2286000"/>
                </a:cubicBezTo>
                <a:cubicBezTo>
                  <a:pt x="6281928" y="2377440"/>
                  <a:pt x="6428232" y="2487168"/>
                  <a:pt x="6547104" y="2615184"/>
                </a:cubicBezTo>
                <a:cubicBezTo>
                  <a:pt x="6428232" y="2386584"/>
                  <a:pt x="6217920" y="2203704"/>
                  <a:pt x="5980176" y="2057400"/>
                </a:cubicBezTo>
                <a:cubicBezTo>
                  <a:pt x="5632704" y="1837944"/>
                  <a:pt x="5184648" y="1673352"/>
                  <a:pt x="4745736" y="1517904"/>
                </a:cubicBezTo>
                <a:cubicBezTo>
                  <a:pt x="4407408" y="1399032"/>
                  <a:pt x="4069080" y="1271016"/>
                  <a:pt x="3785616" y="1124712"/>
                </a:cubicBezTo>
                <a:cubicBezTo>
                  <a:pt x="3273552" y="859536"/>
                  <a:pt x="2926080" y="475488"/>
                  <a:pt x="2752344" y="18288"/>
                </a:cubicBezTo>
                <a:lnTo>
                  <a:pt x="2788920" y="-18288"/>
                </a:lnTo>
                <a:moveTo>
                  <a:pt x="6583680" y="3063240"/>
                </a:moveTo>
                <a:cubicBezTo>
                  <a:pt x="6611112" y="3072384"/>
                  <a:pt x="6638544" y="3072384"/>
                  <a:pt x="6665976" y="3072384"/>
                </a:cubicBezTo>
                <a:cubicBezTo>
                  <a:pt x="6665976" y="3054096"/>
                  <a:pt x="6665976" y="3044952"/>
                  <a:pt x="6665976" y="3026664"/>
                </a:cubicBezTo>
                <a:cubicBezTo>
                  <a:pt x="6656832" y="3026664"/>
                  <a:pt x="6647688" y="3026664"/>
                  <a:pt x="6638544" y="3017520"/>
                </a:cubicBezTo>
                <a:cubicBezTo>
                  <a:pt x="6629400" y="3017520"/>
                  <a:pt x="6611112" y="3017520"/>
                  <a:pt x="6601968" y="3008376"/>
                </a:cubicBezTo>
                <a:cubicBezTo>
                  <a:pt x="6592824" y="3026664"/>
                  <a:pt x="6592824" y="3044952"/>
                  <a:pt x="6592824" y="3054096"/>
                </a:cubicBezTo>
                <a:cubicBezTo>
                  <a:pt x="6592824" y="3063240"/>
                  <a:pt x="6583680" y="3063240"/>
                  <a:pt x="6583680" y="3063240"/>
                </a:cubicBezTo>
                <a:moveTo>
                  <a:pt x="6702552" y="3081528"/>
                </a:moveTo>
                <a:cubicBezTo>
                  <a:pt x="6720840" y="3081528"/>
                  <a:pt x="6748272" y="3081528"/>
                  <a:pt x="6766560" y="3081528"/>
                </a:cubicBezTo>
                <a:cubicBezTo>
                  <a:pt x="6766560" y="3072384"/>
                  <a:pt x="6757416" y="3063240"/>
                  <a:pt x="6757416" y="3044952"/>
                </a:cubicBezTo>
                <a:cubicBezTo>
                  <a:pt x="6739128" y="3044952"/>
                  <a:pt x="6720840" y="3035808"/>
                  <a:pt x="6702552" y="3035808"/>
                </a:cubicBezTo>
                <a:cubicBezTo>
                  <a:pt x="6702552" y="3044952"/>
                  <a:pt x="6702552" y="3063240"/>
                  <a:pt x="6702552" y="3081528"/>
                </a:cubicBezTo>
                <a:moveTo>
                  <a:pt x="6812280" y="3090672"/>
                </a:moveTo>
                <a:cubicBezTo>
                  <a:pt x="6830568" y="3090672"/>
                  <a:pt x="6848856" y="3090672"/>
                  <a:pt x="6876288" y="3099816"/>
                </a:cubicBezTo>
                <a:cubicBezTo>
                  <a:pt x="6867144" y="3090672"/>
                  <a:pt x="6858000" y="3081528"/>
                  <a:pt x="6858000" y="3072384"/>
                </a:cubicBezTo>
                <a:cubicBezTo>
                  <a:pt x="6839712" y="3063240"/>
                  <a:pt x="6821424" y="3063240"/>
                  <a:pt x="6803136" y="3054096"/>
                </a:cubicBezTo>
                <a:cubicBezTo>
                  <a:pt x="6812280" y="3072384"/>
                  <a:pt x="6812280" y="3081528"/>
                  <a:pt x="6812280" y="3090672"/>
                </a:cubicBezTo>
                <a:moveTo>
                  <a:pt x="6940296" y="3108960"/>
                </a:moveTo>
                <a:cubicBezTo>
                  <a:pt x="6949440" y="3108960"/>
                  <a:pt x="6949440" y="3108960"/>
                  <a:pt x="6958584" y="3108960"/>
                </a:cubicBezTo>
                <a:cubicBezTo>
                  <a:pt x="6949440" y="3099816"/>
                  <a:pt x="6949440" y="3099816"/>
                  <a:pt x="6940296" y="3090672"/>
                </a:cubicBezTo>
                <a:cubicBezTo>
                  <a:pt x="6931152" y="3090672"/>
                  <a:pt x="6922008" y="3090672"/>
                  <a:pt x="6912864" y="3081528"/>
                </a:cubicBezTo>
                <a:cubicBezTo>
                  <a:pt x="6912864" y="3090672"/>
                  <a:pt x="6912864" y="3099816"/>
                  <a:pt x="6922008" y="3099816"/>
                </a:cubicBezTo>
                <a:cubicBezTo>
                  <a:pt x="6931152" y="3099816"/>
                  <a:pt x="6931152" y="3108960"/>
                  <a:pt x="6940296" y="3108960"/>
                </a:cubicBezTo>
                <a:moveTo>
                  <a:pt x="7031736" y="3118104"/>
                </a:moveTo>
                <a:cubicBezTo>
                  <a:pt x="7031736" y="3118104"/>
                  <a:pt x="7031736" y="3118104"/>
                  <a:pt x="7031736" y="3118104"/>
                </a:cubicBezTo>
                <a:lnTo>
                  <a:pt x="7031736" y="3118104"/>
                </a:lnTo>
                <a:cubicBezTo>
                  <a:pt x="7031736" y="3118104"/>
                  <a:pt x="7022592" y="3118104"/>
                  <a:pt x="7022592" y="3118104"/>
                </a:cubicBezTo>
                <a:cubicBezTo>
                  <a:pt x="7022592" y="3118104"/>
                  <a:pt x="7022592" y="3118104"/>
                  <a:pt x="7031736" y="3118104"/>
                </a:cubicBezTo>
                <a:moveTo>
                  <a:pt x="7461504" y="4306824"/>
                </a:moveTo>
                <a:cubicBezTo>
                  <a:pt x="7754112" y="3758184"/>
                  <a:pt x="7543800" y="3401568"/>
                  <a:pt x="7178040" y="3163824"/>
                </a:cubicBezTo>
                <a:cubicBezTo>
                  <a:pt x="7187184" y="3172968"/>
                  <a:pt x="7196328" y="3172968"/>
                  <a:pt x="7205472" y="3172968"/>
                </a:cubicBezTo>
                <a:cubicBezTo>
                  <a:pt x="7397496" y="3236976"/>
                  <a:pt x="7571232" y="3328416"/>
                  <a:pt x="7699248" y="3438144"/>
                </a:cubicBezTo>
                <a:cubicBezTo>
                  <a:pt x="7818120" y="3547872"/>
                  <a:pt x="7900416" y="3685032"/>
                  <a:pt x="7891272" y="3867912"/>
                </a:cubicBezTo>
                <a:cubicBezTo>
                  <a:pt x="7872984" y="4041648"/>
                  <a:pt x="7763256" y="4251960"/>
                  <a:pt x="7616952" y="4453128"/>
                </a:cubicBezTo>
                <a:cubicBezTo>
                  <a:pt x="7452360" y="4690872"/>
                  <a:pt x="7242048" y="4928616"/>
                  <a:pt x="7040880" y="5166360"/>
                </a:cubicBezTo>
                <a:lnTo>
                  <a:pt x="7040880" y="5166360"/>
                </a:lnTo>
                <a:cubicBezTo>
                  <a:pt x="6876288" y="5367528"/>
                  <a:pt x="6702552" y="5559552"/>
                  <a:pt x="6556248" y="5760720"/>
                </a:cubicBezTo>
                <a:cubicBezTo>
                  <a:pt x="6309360" y="6089904"/>
                  <a:pt x="6108192" y="6428232"/>
                  <a:pt x="5961888" y="6757416"/>
                </a:cubicBezTo>
                <a:cubicBezTo>
                  <a:pt x="5961888" y="6748272"/>
                  <a:pt x="5961888" y="6748272"/>
                  <a:pt x="5961888" y="6739128"/>
                </a:cubicBezTo>
                <a:cubicBezTo>
                  <a:pt x="6099048" y="6355080"/>
                  <a:pt x="6300216" y="5952744"/>
                  <a:pt x="6601968" y="5541264"/>
                </a:cubicBezTo>
                <a:cubicBezTo>
                  <a:pt x="6693408" y="5413248"/>
                  <a:pt x="6784848" y="5294376"/>
                  <a:pt x="6876288" y="5175504"/>
                </a:cubicBezTo>
                <a:cubicBezTo>
                  <a:pt x="7095744" y="4882896"/>
                  <a:pt x="7315200" y="4590288"/>
                  <a:pt x="7461504" y="4306824"/>
                </a:cubicBezTo>
                <a:moveTo>
                  <a:pt x="7379208" y="3209544"/>
                </a:moveTo>
                <a:cubicBezTo>
                  <a:pt x="7379208" y="3209544"/>
                  <a:pt x="7370064" y="3200400"/>
                  <a:pt x="7370064" y="3200400"/>
                </a:cubicBezTo>
                <a:cubicBezTo>
                  <a:pt x="7552944" y="3236976"/>
                  <a:pt x="7717536" y="3291840"/>
                  <a:pt x="7863840" y="3355848"/>
                </a:cubicBezTo>
                <a:cubicBezTo>
                  <a:pt x="8138160" y="3493008"/>
                  <a:pt x="8330184" y="3703320"/>
                  <a:pt x="8129016" y="4078224"/>
                </a:cubicBezTo>
                <a:cubicBezTo>
                  <a:pt x="7955280" y="4398264"/>
                  <a:pt x="7626096" y="4736592"/>
                  <a:pt x="7315200" y="5065776"/>
                </a:cubicBezTo>
                <a:lnTo>
                  <a:pt x="7315200" y="5065776"/>
                </a:lnTo>
                <a:cubicBezTo>
                  <a:pt x="7287768" y="5093208"/>
                  <a:pt x="7260336" y="5120640"/>
                  <a:pt x="7232904" y="5148072"/>
                </a:cubicBezTo>
                <a:cubicBezTo>
                  <a:pt x="6894576" y="5495544"/>
                  <a:pt x="6601968" y="5824728"/>
                  <a:pt x="6355080" y="6172200"/>
                </a:cubicBezTo>
                <a:cubicBezTo>
                  <a:pt x="6245352" y="6336792"/>
                  <a:pt x="6144768" y="6492240"/>
                  <a:pt x="6053328" y="6656832"/>
                </a:cubicBezTo>
                <a:cubicBezTo>
                  <a:pt x="6135624" y="6473952"/>
                  <a:pt x="6236208" y="6300216"/>
                  <a:pt x="6345936" y="6117336"/>
                </a:cubicBezTo>
                <a:cubicBezTo>
                  <a:pt x="6547104" y="5788152"/>
                  <a:pt x="6821424" y="5468112"/>
                  <a:pt x="7095744" y="5138928"/>
                </a:cubicBezTo>
                <a:lnTo>
                  <a:pt x="7095744" y="5138928"/>
                </a:lnTo>
                <a:lnTo>
                  <a:pt x="7095744" y="5138928"/>
                </a:lnTo>
                <a:cubicBezTo>
                  <a:pt x="7178040" y="5047488"/>
                  <a:pt x="7260336" y="4946904"/>
                  <a:pt x="7342632" y="4846320"/>
                </a:cubicBezTo>
                <a:cubicBezTo>
                  <a:pt x="7635240" y="4489704"/>
                  <a:pt x="7927848" y="4105656"/>
                  <a:pt x="7918704" y="3813048"/>
                </a:cubicBezTo>
                <a:cubicBezTo>
                  <a:pt x="7918704" y="3511296"/>
                  <a:pt x="7662672" y="3328416"/>
                  <a:pt x="7379208" y="3209544"/>
                </a:cubicBezTo>
                <a:moveTo>
                  <a:pt x="6885432" y="3044952"/>
                </a:moveTo>
                <a:lnTo>
                  <a:pt x="6885432" y="3044952"/>
                </a:lnTo>
                <a:lnTo>
                  <a:pt x="6885432" y="3044952"/>
                </a:lnTo>
                <a:lnTo>
                  <a:pt x="6885432" y="3044952"/>
                </a:lnTo>
                <a:moveTo>
                  <a:pt x="6830568" y="3035808"/>
                </a:moveTo>
                <a:cubicBezTo>
                  <a:pt x="6830568" y="3026664"/>
                  <a:pt x="6830568" y="3026664"/>
                  <a:pt x="6821424" y="3026664"/>
                </a:cubicBezTo>
                <a:cubicBezTo>
                  <a:pt x="6821424" y="3017520"/>
                  <a:pt x="6821424" y="3017520"/>
                  <a:pt x="6821424" y="3017520"/>
                </a:cubicBezTo>
                <a:cubicBezTo>
                  <a:pt x="6812280" y="3008376"/>
                  <a:pt x="6803136" y="3008376"/>
                  <a:pt x="6784848" y="2999232"/>
                </a:cubicBezTo>
                <a:cubicBezTo>
                  <a:pt x="6793992" y="3008376"/>
                  <a:pt x="6793992" y="3017520"/>
                  <a:pt x="6793992" y="3026664"/>
                </a:cubicBezTo>
                <a:cubicBezTo>
                  <a:pt x="6812280" y="3026664"/>
                  <a:pt x="6821424" y="3026664"/>
                  <a:pt x="6830568" y="3035808"/>
                </a:cubicBezTo>
                <a:moveTo>
                  <a:pt x="6748272" y="3017520"/>
                </a:moveTo>
                <a:cubicBezTo>
                  <a:pt x="6739128" y="2999232"/>
                  <a:pt x="6739128" y="2990088"/>
                  <a:pt x="6729984" y="2980944"/>
                </a:cubicBezTo>
                <a:cubicBezTo>
                  <a:pt x="6720840" y="2971800"/>
                  <a:pt x="6702552" y="2971800"/>
                  <a:pt x="6693408" y="2962656"/>
                </a:cubicBezTo>
                <a:cubicBezTo>
                  <a:pt x="6693408" y="2971800"/>
                  <a:pt x="6693408" y="2990088"/>
                  <a:pt x="6693408" y="2999232"/>
                </a:cubicBezTo>
                <a:cubicBezTo>
                  <a:pt x="6711696" y="3008376"/>
                  <a:pt x="6729984" y="3008376"/>
                  <a:pt x="6748272" y="3017520"/>
                </a:cubicBezTo>
                <a:moveTo>
                  <a:pt x="6665976" y="2999232"/>
                </a:moveTo>
                <a:cubicBezTo>
                  <a:pt x="6665976" y="2980944"/>
                  <a:pt x="6665976" y="2962656"/>
                  <a:pt x="6656832" y="2953512"/>
                </a:cubicBezTo>
                <a:cubicBezTo>
                  <a:pt x="6647688" y="2944368"/>
                  <a:pt x="6629400" y="2935224"/>
                  <a:pt x="6611112" y="2935224"/>
                </a:cubicBezTo>
                <a:cubicBezTo>
                  <a:pt x="6611112" y="2944368"/>
                  <a:pt x="6601968" y="2962656"/>
                  <a:pt x="6601968" y="2980944"/>
                </a:cubicBezTo>
                <a:cubicBezTo>
                  <a:pt x="6620256" y="2990088"/>
                  <a:pt x="6647688" y="2990088"/>
                  <a:pt x="6665976" y="2999232"/>
                </a:cubicBezTo>
                <a:moveTo>
                  <a:pt x="6638544" y="2907792"/>
                </a:moveTo>
                <a:cubicBezTo>
                  <a:pt x="6638544" y="2916936"/>
                  <a:pt x="6647688" y="2916936"/>
                  <a:pt x="6656832" y="2916936"/>
                </a:cubicBezTo>
                <a:cubicBezTo>
                  <a:pt x="6656832" y="2916936"/>
                  <a:pt x="6656832" y="2916936"/>
                  <a:pt x="6656832" y="2907792"/>
                </a:cubicBezTo>
                <a:cubicBezTo>
                  <a:pt x="6656832" y="2907792"/>
                  <a:pt x="6656832" y="2898648"/>
                  <a:pt x="6647688" y="2898648"/>
                </a:cubicBezTo>
                <a:cubicBezTo>
                  <a:pt x="6647688" y="2898648"/>
                  <a:pt x="6647688" y="2889504"/>
                  <a:pt x="6647688" y="2889504"/>
                </a:cubicBezTo>
                <a:cubicBezTo>
                  <a:pt x="6647688" y="2889504"/>
                  <a:pt x="6647688" y="2889504"/>
                  <a:pt x="6647688" y="2889504"/>
                </a:cubicBezTo>
                <a:cubicBezTo>
                  <a:pt x="6638544" y="2880360"/>
                  <a:pt x="6629400" y="2871216"/>
                  <a:pt x="6611112" y="2862072"/>
                </a:cubicBezTo>
                <a:cubicBezTo>
                  <a:pt x="6611112" y="2880360"/>
                  <a:pt x="6611112" y="2889504"/>
                  <a:pt x="6611112" y="2898648"/>
                </a:cubicBezTo>
                <a:cubicBezTo>
                  <a:pt x="6611112" y="2907792"/>
                  <a:pt x="6620256" y="2907792"/>
                  <a:pt x="6620256" y="2907792"/>
                </a:cubicBezTo>
                <a:cubicBezTo>
                  <a:pt x="6629400" y="2907792"/>
                  <a:pt x="6629400" y="2907792"/>
                  <a:pt x="6629400" y="2907792"/>
                </a:cubicBezTo>
                <a:lnTo>
                  <a:pt x="6638544" y="2907792"/>
                </a:lnTo>
                <a:moveTo>
                  <a:pt x="6693408" y="2935224"/>
                </a:moveTo>
                <a:cubicBezTo>
                  <a:pt x="6702552" y="2935224"/>
                  <a:pt x="6711696" y="2935224"/>
                  <a:pt x="6711696" y="2944368"/>
                </a:cubicBezTo>
                <a:cubicBezTo>
                  <a:pt x="6711696" y="2935224"/>
                  <a:pt x="6711696" y="2926080"/>
                  <a:pt x="6702552" y="2916936"/>
                </a:cubicBezTo>
                <a:cubicBezTo>
                  <a:pt x="6702552" y="2916936"/>
                  <a:pt x="6693408" y="2907792"/>
                  <a:pt x="6684264" y="2907792"/>
                </a:cubicBezTo>
                <a:cubicBezTo>
                  <a:pt x="6684264" y="2916936"/>
                  <a:pt x="6693408" y="2926080"/>
                  <a:pt x="6693408" y="2935224"/>
                </a:cubicBezTo>
                <a:moveTo>
                  <a:pt x="6775704" y="2962656"/>
                </a:moveTo>
                <a:lnTo>
                  <a:pt x="6775704" y="2962656"/>
                </a:lnTo>
                <a:lnTo>
                  <a:pt x="6775704" y="2962656"/>
                </a:lnTo>
                <a:lnTo>
                  <a:pt x="6775704" y="2962656"/>
                </a:lnTo>
                <a:moveTo>
                  <a:pt x="6638544" y="2825496"/>
                </a:moveTo>
                <a:cubicBezTo>
                  <a:pt x="6629400" y="2816352"/>
                  <a:pt x="6629400" y="2816352"/>
                  <a:pt x="6629400" y="2807208"/>
                </a:cubicBezTo>
                <a:cubicBezTo>
                  <a:pt x="6629400" y="2807208"/>
                  <a:pt x="6620256" y="2798064"/>
                  <a:pt x="6611112" y="2798064"/>
                </a:cubicBezTo>
                <a:cubicBezTo>
                  <a:pt x="6611112" y="2798064"/>
                  <a:pt x="6611112" y="2807208"/>
                  <a:pt x="6611112" y="2816352"/>
                </a:cubicBezTo>
                <a:cubicBezTo>
                  <a:pt x="6620256" y="2816352"/>
                  <a:pt x="6629400" y="2825496"/>
                  <a:pt x="6638544" y="2825496"/>
                </a:cubicBezTo>
              </a:path>
            </a:pathLst>
          </a:custGeom>
          <a:solidFill>
            <a:schemeClr val="accent1">
              <a:alpha val="50000"/>
            </a:schemeClr>
          </a:solidFill>
        </p:spPr>
        <p:txBody>
          <a:bodyPr/>
          <a:lstStyle/>
          <a:p>
            <a:endParaRPr lang="zh-CN" altLang="en-US"/>
          </a:p>
        </p:txBody>
      </p:sp>
      <p:sp>
        <p:nvSpPr>
          <p:cNvPr id="9" name="日期占位符 4"/>
          <p:cNvSpPr>
            <a:spLocks noGrp="1"/>
          </p:cNvSpPr>
          <p:nvPr>
            <p:ph type="dt" sz="half" idx="16385"/>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10" name="页脚占位符 5"/>
          <p:cNvSpPr>
            <a:spLocks noGrp="1"/>
          </p:cNvSpPr>
          <p:nvPr>
            <p:ph type="ftr" sz="quarter" idx="16386"/>
            <p:custDataLst>
              <p:tags r:id="rId4"/>
            </p:custDataLst>
          </p:nvPr>
        </p:nvSpPr>
        <p:spPr/>
        <p:txBody>
          <a:bodyPr/>
          <a:lstStyle/>
          <a:p>
            <a:endParaRPr lang="zh-CN" altLang="en-US"/>
          </a:p>
        </p:txBody>
      </p:sp>
      <p:sp>
        <p:nvSpPr>
          <p:cNvPr id="11" name="灯片编号占位符 6"/>
          <p:cNvSpPr>
            <a:spLocks noGrp="1"/>
          </p:cNvSpPr>
          <p:nvPr>
            <p:ph type="sldNum" sz="quarter" idx="16387"/>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6" name="标题 1"/>
          <p:cNvSpPr>
            <a:spLocks noGrp="1"/>
          </p:cNvSpPr>
          <p:nvPr>
            <p:ph type="title" idx="16388" hasCustomPrompt="1"/>
            <p:custDataLst>
              <p:tags r:id="rId6"/>
            </p:custDataLst>
          </p:nvPr>
        </p:nvSpPr>
        <p:spPr>
          <a:xfrm>
            <a:off x="1016000" y="3530600"/>
            <a:ext cx="6352117" cy="1524000"/>
          </a:xfrm>
        </p:spPr>
        <p:txBody>
          <a:bodyPr vert="horz" wrap="square" lIns="0" tIns="0" rIns="0" bIns="0" anchor="t">
            <a:normAutofit/>
          </a:bodyPr>
          <a:lstStyle>
            <a:lvl1pPr marL="0" indent="0" algn="l">
              <a:lnSpc>
                <a:spcPct val="100000"/>
              </a:lnSpc>
              <a:spcBef>
                <a:spcPct val="0"/>
              </a:spcBef>
              <a:spcAft>
                <a:spcPct val="0"/>
              </a:spcAft>
              <a:buNone/>
              <a:defRPr sz="2400" b="0" spc="0">
                <a:solidFill>
                  <a:schemeClr val="accent1"/>
                </a:solidFill>
                <a:latin typeface="+mj-ea"/>
                <a:ea typeface="+mj-ea"/>
                <a:cs typeface="+mj-ea"/>
                <a:sym typeface="+mj-ea"/>
              </a:defRPr>
            </a:lvl1pPr>
          </a:lstStyle>
          <a:p>
            <a:r>
              <a:rPr lang="zh-CN" altLang="en-US" dirty="0"/>
              <a:t>单击此处添加章节标题</a:t>
            </a:r>
            <a:endParaRPr lang="zh-CN" altLang="en-US" dirty="0"/>
          </a:p>
        </p:txBody>
      </p:sp>
      <p:sp>
        <p:nvSpPr>
          <p:cNvPr id="8" name="节编号 3"/>
          <p:cNvSpPr>
            <a:spLocks noGrp="1"/>
          </p:cNvSpPr>
          <p:nvPr>
            <p:ph type="body" sz="quarter" idx="16389" hasCustomPrompt="1"/>
            <p:custDataLst>
              <p:tags r:id="rId7"/>
            </p:custDataLst>
          </p:nvPr>
        </p:nvSpPr>
        <p:spPr>
          <a:xfrm>
            <a:off x="1016000" y="1905000"/>
            <a:ext cx="1527175" cy="1524000"/>
          </a:xfrm>
        </p:spPr>
        <p:txBody>
          <a:bodyPr vert="horz" wrap="square" lIns="0" tIns="0" rIns="0" bIns="0" anchor="ctr">
            <a:normAutofit/>
          </a:bodyPr>
          <a:lstStyle>
            <a:lvl1pPr marL="0" indent="0" algn="l">
              <a:lnSpc>
                <a:spcPct val="109000"/>
              </a:lnSpc>
              <a:spcBef>
                <a:spcPct val="0"/>
              </a:spcBef>
              <a:spcAft>
                <a:spcPct val="0"/>
              </a:spcAft>
              <a:buNone/>
              <a:defRPr sz="3600" spc="0">
                <a:solidFill>
                  <a:schemeClr val="accent1"/>
                </a:solidFill>
                <a:latin typeface="+mn-ea"/>
                <a:ea typeface="+mn-ea"/>
                <a:cs typeface="+mn-ea"/>
                <a:sym typeface="+mn-ea"/>
              </a:defRPr>
            </a:lvl1pPr>
          </a:lstStyle>
          <a:p>
            <a:pPr lvl="0"/>
            <a:r>
              <a:rPr lang="zh-CN" altLang="en-US" dirty="0"/>
              <a:t>01</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24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wrap="square" lIns="0" tIns="0" rIns="0" bIns="0" anchor="b">
            <a:normAutofit/>
          </a:bodyPr>
          <a:lstStyle>
            <a:lvl1pPr algn="l">
              <a:defRPr sz="1800">
                <a:latin typeface="+mj-ea"/>
                <a:ea typeface="+mj-ea"/>
                <a:cs typeface="+mj-ea"/>
                <a:sym typeface="+mj-ea"/>
              </a:defRPr>
            </a:lvl1pPr>
          </a:lstStyle>
          <a:p>
            <a:r>
              <a:rPr lang="zh-CN" altLang="en-US"/>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27654" y="4219472"/>
            <a:ext cx="5298545" cy="1081088"/>
          </a:xfrm>
        </p:spPr>
        <p:txBody>
          <a:bodyPr wrap="square" anchor="b">
            <a:normAutofit/>
          </a:bodyPr>
          <a:lstStyle>
            <a:lvl1pPr>
              <a:defRPr sz="2250">
                <a:solidFill>
                  <a:schemeClr val="accent1"/>
                </a:solidFill>
                <a:latin typeface="+mj-ea"/>
                <a:ea typeface="+mj-ea"/>
                <a:cs typeface="+mj-ea"/>
                <a:sym typeface="+mj-ea"/>
              </a:defRPr>
            </a:lvl1pPr>
          </a:lstStyle>
          <a:p>
            <a:r>
              <a:rPr lang="zh-CN" altLang="en-US"/>
              <a:t>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文本框 10"/>
          <p:cNvSpPr txBox="1"/>
          <p:nvPr userDrawn="1">
            <p:custDataLst>
              <p:tags r:id="rId6"/>
            </p:custDataLst>
          </p:nvPr>
        </p:nvSpPr>
        <p:spPr>
          <a:xfrm>
            <a:off x="1130334" y="5498053"/>
            <a:ext cx="1368028" cy="238423"/>
          </a:xfrm>
          <a:custGeom>
            <a:avLst/>
            <a:gdLst/>
            <a:ahLst/>
            <a:cxnLst/>
            <a:rect l="l" t="t" r="r" b="b"/>
            <a:pathLst>
              <a:path w="1368028" h="238423">
                <a:moveTo>
                  <a:pt x="297954" y="102691"/>
                </a:moveTo>
                <a:cubicBezTo>
                  <a:pt x="285353" y="102691"/>
                  <a:pt x="275555" y="107007"/>
                  <a:pt x="268560" y="115639"/>
                </a:cubicBezTo>
                <a:cubicBezTo>
                  <a:pt x="261565" y="124271"/>
                  <a:pt x="258068" y="136475"/>
                  <a:pt x="258068" y="152251"/>
                </a:cubicBezTo>
                <a:cubicBezTo>
                  <a:pt x="258068" y="185093"/>
                  <a:pt x="271463" y="201513"/>
                  <a:pt x="298252" y="201513"/>
                </a:cubicBezTo>
                <a:cubicBezTo>
                  <a:pt x="323949" y="201513"/>
                  <a:pt x="336798" y="184646"/>
                  <a:pt x="336798" y="150912"/>
                </a:cubicBezTo>
                <a:cubicBezTo>
                  <a:pt x="336798" y="118765"/>
                  <a:pt x="323850" y="102691"/>
                  <a:pt x="297954" y="102691"/>
                </a:cubicBezTo>
                <a:close/>
                <a:moveTo>
                  <a:pt x="814536" y="98673"/>
                </a:moveTo>
                <a:cubicBezTo>
                  <a:pt x="806301" y="98673"/>
                  <a:pt x="799009" y="102046"/>
                  <a:pt x="792659" y="108793"/>
                </a:cubicBezTo>
                <a:cubicBezTo>
                  <a:pt x="786309" y="115540"/>
                  <a:pt x="782340" y="124470"/>
                  <a:pt x="780752" y="135582"/>
                </a:cubicBezTo>
                <a:lnTo>
                  <a:pt x="844451" y="135582"/>
                </a:lnTo>
                <a:cubicBezTo>
                  <a:pt x="844451" y="110976"/>
                  <a:pt x="834479" y="98673"/>
                  <a:pt x="814536" y="98673"/>
                </a:cubicBezTo>
                <a:close/>
                <a:moveTo>
                  <a:pt x="1314748" y="65782"/>
                </a:moveTo>
                <a:cubicBezTo>
                  <a:pt x="1329829" y="65782"/>
                  <a:pt x="1344365" y="68014"/>
                  <a:pt x="1358354" y="72479"/>
                </a:cubicBezTo>
                <a:lnTo>
                  <a:pt x="1358354" y="110282"/>
                </a:lnTo>
                <a:cubicBezTo>
                  <a:pt x="1345555" y="102741"/>
                  <a:pt x="1331466" y="98971"/>
                  <a:pt x="1316087" y="98971"/>
                </a:cubicBezTo>
                <a:cubicBezTo>
                  <a:pt x="1308447" y="98971"/>
                  <a:pt x="1302296" y="100335"/>
                  <a:pt x="1297633" y="103063"/>
                </a:cubicBezTo>
                <a:cubicBezTo>
                  <a:pt x="1292969" y="105792"/>
                  <a:pt x="1290638" y="109389"/>
                  <a:pt x="1290638" y="113853"/>
                </a:cubicBezTo>
                <a:cubicBezTo>
                  <a:pt x="1290638" y="121394"/>
                  <a:pt x="1297583" y="127496"/>
                  <a:pt x="1311474" y="132159"/>
                </a:cubicBezTo>
                <a:cubicBezTo>
                  <a:pt x="1326356" y="137120"/>
                  <a:pt x="1337543" y="141635"/>
                  <a:pt x="1345034" y="145703"/>
                </a:cubicBezTo>
                <a:cubicBezTo>
                  <a:pt x="1352525" y="149771"/>
                  <a:pt x="1358230" y="155128"/>
                  <a:pt x="1362150" y="161776"/>
                </a:cubicBezTo>
                <a:cubicBezTo>
                  <a:pt x="1366069" y="168424"/>
                  <a:pt x="1368028" y="176113"/>
                  <a:pt x="1368028" y="184844"/>
                </a:cubicBezTo>
                <a:cubicBezTo>
                  <a:pt x="1368028" y="201811"/>
                  <a:pt x="1361232" y="214982"/>
                  <a:pt x="1347639" y="224358"/>
                </a:cubicBezTo>
                <a:cubicBezTo>
                  <a:pt x="1334046" y="233735"/>
                  <a:pt x="1315889" y="238423"/>
                  <a:pt x="1293168" y="238423"/>
                </a:cubicBezTo>
                <a:cubicBezTo>
                  <a:pt x="1275308" y="238423"/>
                  <a:pt x="1258788" y="235595"/>
                  <a:pt x="1243608" y="229939"/>
                </a:cubicBezTo>
                <a:lnTo>
                  <a:pt x="1243608" y="190202"/>
                </a:lnTo>
                <a:cubicBezTo>
                  <a:pt x="1260078" y="200223"/>
                  <a:pt x="1276201" y="205234"/>
                  <a:pt x="1291977" y="205234"/>
                </a:cubicBezTo>
                <a:cubicBezTo>
                  <a:pt x="1311821" y="205234"/>
                  <a:pt x="1321743" y="199926"/>
                  <a:pt x="1321743" y="189309"/>
                </a:cubicBezTo>
                <a:cubicBezTo>
                  <a:pt x="1321743" y="181769"/>
                  <a:pt x="1313557" y="175468"/>
                  <a:pt x="1297186" y="170408"/>
                </a:cubicBezTo>
                <a:cubicBezTo>
                  <a:pt x="1276747" y="164058"/>
                  <a:pt x="1262707" y="156989"/>
                  <a:pt x="1255068" y="149200"/>
                </a:cubicBezTo>
                <a:cubicBezTo>
                  <a:pt x="1247428" y="141411"/>
                  <a:pt x="1243608" y="130869"/>
                  <a:pt x="1243608" y="117574"/>
                </a:cubicBezTo>
                <a:cubicBezTo>
                  <a:pt x="1243608" y="101401"/>
                  <a:pt x="1250156" y="88726"/>
                  <a:pt x="1263253" y="79549"/>
                </a:cubicBezTo>
                <a:cubicBezTo>
                  <a:pt x="1276350" y="70371"/>
                  <a:pt x="1293515" y="65782"/>
                  <a:pt x="1314748" y="65782"/>
                </a:cubicBezTo>
                <a:close/>
                <a:moveTo>
                  <a:pt x="1025724" y="65782"/>
                </a:moveTo>
                <a:cubicBezTo>
                  <a:pt x="1062236" y="65782"/>
                  <a:pt x="1080492" y="88404"/>
                  <a:pt x="1080492" y="133648"/>
                </a:cubicBezTo>
                <a:lnTo>
                  <a:pt x="1080492" y="234404"/>
                </a:lnTo>
                <a:lnTo>
                  <a:pt x="1032718" y="234404"/>
                </a:lnTo>
                <a:lnTo>
                  <a:pt x="1032718" y="142577"/>
                </a:lnTo>
                <a:cubicBezTo>
                  <a:pt x="1032718" y="115987"/>
                  <a:pt x="1023144" y="102691"/>
                  <a:pt x="1003995" y="102691"/>
                </a:cubicBezTo>
                <a:cubicBezTo>
                  <a:pt x="994866" y="102691"/>
                  <a:pt x="987276" y="106238"/>
                  <a:pt x="981224" y="113333"/>
                </a:cubicBezTo>
                <a:cubicBezTo>
                  <a:pt x="975172" y="120427"/>
                  <a:pt x="972145" y="129480"/>
                  <a:pt x="972145" y="140494"/>
                </a:cubicBezTo>
                <a:lnTo>
                  <a:pt x="972145" y="234404"/>
                </a:lnTo>
                <a:lnTo>
                  <a:pt x="924074" y="234404"/>
                </a:lnTo>
                <a:lnTo>
                  <a:pt x="924074" y="69800"/>
                </a:lnTo>
                <a:lnTo>
                  <a:pt x="972145" y="69800"/>
                </a:lnTo>
                <a:lnTo>
                  <a:pt x="972145" y="95994"/>
                </a:lnTo>
                <a:lnTo>
                  <a:pt x="972741" y="95994"/>
                </a:lnTo>
                <a:cubicBezTo>
                  <a:pt x="984746" y="75853"/>
                  <a:pt x="1002407" y="65782"/>
                  <a:pt x="1025724" y="65782"/>
                </a:cubicBezTo>
                <a:close/>
                <a:moveTo>
                  <a:pt x="814834" y="65782"/>
                </a:moveTo>
                <a:cubicBezTo>
                  <a:pt x="838150" y="65782"/>
                  <a:pt x="856382" y="72851"/>
                  <a:pt x="869528" y="86990"/>
                </a:cubicBezTo>
                <a:cubicBezTo>
                  <a:pt x="882675" y="101129"/>
                  <a:pt x="889248" y="120551"/>
                  <a:pt x="889248" y="145256"/>
                </a:cubicBezTo>
                <a:lnTo>
                  <a:pt x="889248" y="165646"/>
                </a:lnTo>
                <a:lnTo>
                  <a:pt x="780901" y="165646"/>
                </a:lnTo>
                <a:cubicBezTo>
                  <a:pt x="782588" y="191145"/>
                  <a:pt x="797967" y="203894"/>
                  <a:pt x="827038" y="203894"/>
                </a:cubicBezTo>
                <a:cubicBezTo>
                  <a:pt x="845195" y="203894"/>
                  <a:pt x="861219" y="199430"/>
                  <a:pt x="875109" y="190500"/>
                </a:cubicBezTo>
                <a:lnTo>
                  <a:pt x="875109" y="225772"/>
                </a:lnTo>
                <a:cubicBezTo>
                  <a:pt x="860127" y="234206"/>
                  <a:pt x="840482" y="238423"/>
                  <a:pt x="816173" y="238423"/>
                </a:cubicBezTo>
                <a:cubicBezTo>
                  <a:pt x="789980" y="238423"/>
                  <a:pt x="769615" y="231031"/>
                  <a:pt x="755079" y="216247"/>
                </a:cubicBezTo>
                <a:cubicBezTo>
                  <a:pt x="740544" y="201464"/>
                  <a:pt x="733276" y="180876"/>
                  <a:pt x="733276" y="154484"/>
                </a:cubicBezTo>
                <a:cubicBezTo>
                  <a:pt x="733276" y="128191"/>
                  <a:pt x="741015" y="106834"/>
                  <a:pt x="756493" y="90413"/>
                </a:cubicBezTo>
                <a:cubicBezTo>
                  <a:pt x="771971" y="73992"/>
                  <a:pt x="791418" y="65782"/>
                  <a:pt x="814834" y="65782"/>
                </a:cubicBezTo>
                <a:close/>
                <a:moveTo>
                  <a:pt x="520898" y="65782"/>
                </a:moveTo>
                <a:cubicBezTo>
                  <a:pt x="557411" y="65782"/>
                  <a:pt x="575667" y="88404"/>
                  <a:pt x="575667" y="133648"/>
                </a:cubicBezTo>
                <a:lnTo>
                  <a:pt x="575667" y="234404"/>
                </a:lnTo>
                <a:lnTo>
                  <a:pt x="527893" y="234404"/>
                </a:lnTo>
                <a:lnTo>
                  <a:pt x="527893" y="142577"/>
                </a:lnTo>
                <a:cubicBezTo>
                  <a:pt x="527893" y="115987"/>
                  <a:pt x="518319" y="102691"/>
                  <a:pt x="499170" y="102691"/>
                </a:cubicBezTo>
                <a:cubicBezTo>
                  <a:pt x="490041" y="102691"/>
                  <a:pt x="482451" y="106238"/>
                  <a:pt x="476399" y="113333"/>
                </a:cubicBezTo>
                <a:cubicBezTo>
                  <a:pt x="470346" y="120427"/>
                  <a:pt x="467320" y="129480"/>
                  <a:pt x="467320" y="140494"/>
                </a:cubicBezTo>
                <a:lnTo>
                  <a:pt x="467320" y="234404"/>
                </a:lnTo>
                <a:lnTo>
                  <a:pt x="419249" y="234404"/>
                </a:lnTo>
                <a:lnTo>
                  <a:pt x="419249" y="69800"/>
                </a:lnTo>
                <a:lnTo>
                  <a:pt x="467320" y="69800"/>
                </a:lnTo>
                <a:lnTo>
                  <a:pt x="467320" y="95994"/>
                </a:lnTo>
                <a:lnTo>
                  <a:pt x="467916" y="95994"/>
                </a:lnTo>
                <a:cubicBezTo>
                  <a:pt x="479921" y="75853"/>
                  <a:pt x="497582" y="65782"/>
                  <a:pt x="520898" y="65782"/>
                </a:cubicBezTo>
                <a:close/>
                <a:moveTo>
                  <a:pt x="299145" y="65782"/>
                </a:moveTo>
                <a:cubicBezTo>
                  <a:pt x="325636" y="65782"/>
                  <a:pt x="346670" y="73397"/>
                  <a:pt x="362248" y="88627"/>
                </a:cubicBezTo>
                <a:cubicBezTo>
                  <a:pt x="377825" y="103857"/>
                  <a:pt x="385614" y="124321"/>
                  <a:pt x="385614" y="150019"/>
                </a:cubicBezTo>
                <a:cubicBezTo>
                  <a:pt x="385614" y="177006"/>
                  <a:pt x="377627" y="198487"/>
                  <a:pt x="361652" y="214461"/>
                </a:cubicBezTo>
                <a:cubicBezTo>
                  <a:pt x="345678" y="230435"/>
                  <a:pt x="324048" y="238423"/>
                  <a:pt x="296763" y="238423"/>
                </a:cubicBezTo>
                <a:cubicBezTo>
                  <a:pt x="269974" y="238423"/>
                  <a:pt x="248717" y="230758"/>
                  <a:pt x="232990" y="215429"/>
                </a:cubicBezTo>
                <a:cubicBezTo>
                  <a:pt x="217264" y="200099"/>
                  <a:pt x="209401" y="179239"/>
                  <a:pt x="209401" y="152846"/>
                </a:cubicBezTo>
                <a:cubicBezTo>
                  <a:pt x="209401" y="125760"/>
                  <a:pt x="217512" y="104477"/>
                  <a:pt x="233735" y="88999"/>
                </a:cubicBezTo>
                <a:cubicBezTo>
                  <a:pt x="249957" y="73521"/>
                  <a:pt x="271760" y="65782"/>
                  <a:pt x="299145" y="65782"/>
                </a:cubicBezTo>
                <a:close/>
                <a:moveTo>
                  <a:pt x="1183481" y="19943"/>
                </a:moveTo>
                <a:lnTo>
                  <a:pt x="1183481" y="69800"/>
                </a:lnTo>
                <a:lnTo>
                  <a:pt x="1220986" y="69800"/>
                </a:lnTo>
                <a:lnTo>
                  <a:pt x="1220986" y="105668"/>
                </a:lnTo>
                <a:lnTo>
                  <a:pt x="1183481" y="105668"/>
                </a:lnTo>
                <a:lnTo>
                  <a:pt x="1183481" y="175022"/>
                </a:lnTo>
                <a:cubicBezTo>
                  <a:pt x="1183481" y="192584"/>
                  <a:pt x="1190427" y="201364"/>
                  <a:pt x="1204317" y="201364"/>
                </a:cubicBezTo>
                <a:cubicBezTo>
                  <a:pt x="1209675" y="201364"/>
                  <a:pt x="1215231" y="199777"/>
                  <a:pt x="1220986" y="196602"/>
                </a:cubicBezTo>
                <a:lnTo>
                  <a:pt x="1220986" y="232469"/>
                </a:lnTo>
                <a:cubicBezTo>
                  <a:pt x="1213743" y="236438"/>
                  <a:pt x="1202779" y="238423"/>
                  <a:pt x="1188095" y="238423"/>
                </a:cubicBezTo>
                <a:cubicBezTo>
                  <a:pt x="1153170" y="238423"/>
                  <a:pt x="1135708" y="220067"/>
                  <a:pt x="1135708" y="183356"/>
                </a:cubicBezTo>
                <a:lnTo>
                  <a:pt x="1135708" y="105668"/>
                </a:lnTo>
                <a:lnTo>
                  <a:pt x="1108621" y="105668"/>
                </a:lnTo>
                <a:lnTo>
                  <a:pt x="1108621" y="69800"/>
                </a:lnTo>
                <a:lnTo>
                  <a:pt x="1135708" y="69800"/>
                </a:lnTo>
                <a:lnTo>
                  <a:pt x="1135708" y="33635"/>
                </a:lnTo>
                <a:close/>
                <a:moveTo>
                  <a:pt x="678656" y="19943"/>
                </a:moveTo>
                <a:lnTo>
                  <a:pt x="678656" y="69800"/>
                </a:lnTo>
                <a:lnTo>
                  <a:pt x="716161" y="69800"/>
                </a:lnTo>
                <a:lnTo>
                  <a:pt x="716161" y="105668"/>
                </a:lnTo>
                <a:lnTo>
                  <a:pt x="678656" y="105668"/>
                </a:lnTo>
                <a:lnTo>
                  <a:pt x="678656" y="175022"/>
                </a:lnTo>
                <a:cubicBezTo>
                  <a:pt x="678656" y="192584"/>
                  <a:pt x="685602" y="201364"/>
                  <a:pt x="699492" y="201364"/>
                </a:cubicBezTo>
                <a:cubicBezTo>
                  <a:pt x="704850" y="201364"/>
                  <a:pt x="710406" y="199777"/>
                  <a:pt x="716161" y="196602"/>
                </a:cubicBezTo>
                <a:lnTo>
                  <a:pt x="716161" y="232469"/>
                </a:lnTo>
                <a:cubicBezTo>
                  <a:pt x="708918" y="236438"/>
                  <a:pt x="697954" y="238423"/>
                  <a:pt x="683270" y="238423"/>
                </a:cubicBezTo>
                <a:cubicBezTo>
                  <a:pt x="648345" y="238423"/>
                  <a:pt x="630882" y="220067"/>
                  <a:pt x="630882" y="183356"/>
                </a:cubicBezTo>
                <a:lnTo>
                  <a:pt x="630882" y="105668"/>
                </a:lnTo>
                <a:lnTo>
                  <a:pt x="603796" y="105668"/>
                </a:lnTo>
                <a:lnTo>
                  <a:pt x="603796" y="69800"/>
                </a:lnTo>
                <a:lnTo>
                  <a:pt x="630882" y="69800"/>
                </a:lnTo>
                <a:lnTo>
                  <a:pt x="630882" y="33635"/>
                </a:lnTo>
                <a:close/>
                <a:moveTo>
                  <a:pt x="122337" y="0"/>
                </a:moveTo>
                <a:cubicBezTo>
                  <a:pt x="144859" y="0"/>
                  <a:pt x="163711" y="2927"/>
                  <a:pt x="178891" y="8781"/>
                </a:cubicBezTo>
                <a:lnTo>
                  <a:pt x="178891" y="56257"/>
                </a:lnTo>
                <a:cubicBezTo>
                  <a:pt x="163314" y="47129"/>
                  <a:pt x="145653" y="42565"/>
                  <a:pt x="125909" y="42565"/>
                </a:cubicBezTo>
                <a:cubicBezTo>
                  <a:pt x="103386" y="42565"/>
                  <a:pt x="85378" y="49758"/>
                  <a:pt x="71884" y="64145"/>
                </a:cubicBezTo>
                <a:cubicBezTo>
                  <a:pt x="58390" y="78532"/>
                  <a:pt x="51643" y="97334"/>
                  <a:pt x="51643" y="120551"/>
                </a:cubicBezTo>
                <a:cubicBezTo>
                  <a:pt x="51643" y="143173"/>
                  <a:pt x="58043" y="161379"/>
                  <a:pt x="70842" y="175171"/>
                </a:cubicBezTo>
                <a:cubicBezTo>
                  <a:pt x="83641" y="188962"/>
                  <a:pt x="100955" y="195858"/>
                  <a:pt x="122783" y="195858"/>
                </a:cubicBezTo>
                <a:cubicBezTo>
                  <a:pt x="143321" y="195858"/>
                  <a:pt x="162024" y="190897"/>
                  <a:pt x="178891" y="180975"/>
                </a:cubicBezTo>
                <a:lnTo>
                  <a:pt x="178891" y="226070"/>
                </a:lnTo>
                <a:cubicBezTo>
                  <a:pt x="162123" y="234305"/>
                  <a:pt x="140246" y="238423"/>
                  <a:pt x="113258" y="238423"/>
                </a:cubicBezTo>
                <a:cubicBezTo>
                  <a:pt x="78532" y="238423"/>
                  <a:pt x="50974" y="228029"/>
                  <a:pt x="30584" y="207243"/>
                </a:cubicBezTo>
                <a:cubicBezTo>
                  <a:pt x="10195" y="186457"/>
                  <a:pt x="0" y="158750"/>
                  <a:pt x="0" y="124123"/>
                </a:cubicBezTo>
                <a:cubicBezTo>
                  <a:pt x="0" y="87709"/>
                  <a:pt x="11385" y="57919"/>
                  <a:pt x="34156" y="34751"/>
                </a:cubicBezTo>
                <a:cubicBezTo>
                  <a:pt x="56927" y="11584"/>
                  <a:pt x="86320" y="0"/>
                  <a:pt x="12233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indent="0">
              <a:lnSpc>
                <a:spcPct val="130000"/>
              </a:lnSpc>
              <a:spcBef>
                <a:spcPts val="1000"/>
              </a:spcBef>
              <a:buFont typeface="Arial" panose="020B0604020202020204" pitchFamily="34" charset="0"/>
              <a:buNone/>
              <a:defRPr sz="2400" b="1">
                <a:solidFill>
                  <a:schemeClr val="accent1"/>
                </a:solidFill>
                <a:latin typeface="+mn-ea"/>
                <a:cs typeface="+mn-ea"/>
                <a:sym typeface="+mn-ea"/>
              </a:defRPr>
            </a:lvl1pPr>
            <a:lvl2pPr indent="0">
              <a:lnSpc>
                <a:spcPct val="130000"/>
              </a:lnSpc>
              <a:spcBef>
                <a:spcPts val="0"/>
              </a:spcBef>
              <a:buFont typeface="Arial" panose="020B0604020202020204" pitchFamily="34" charset="0"/>
              <a:buNone/>
              <a:defRPr sz="2000" b="1">
                <a:solidFill>
                  <a:schemeClr val="tx1">
                    <a:lumMod val="65000"/>
                    <a:lumOff val="35000"/>
                  </a:schemeClr>
                </a:solidFill>
                <a:latin typeface="+mn-ea"/>
                <a:cs typeface="+mn-ea"/>
                <a:sym typeface="+mn-ea"/>
              </a:defRPr>
            </a:lvl2pPr>
            <a:lvl3pPr indent="0">
              <a:lnSpc>
                <a:spcPct val="130000"/>
              </a:lnSpc>
              <a:spcBef>
                <a:spcPts val="0"/>
              </a:spcBef>
              <a:buFont typeface="Arial" panose="020B0604020202020204" pitchFamily="34" charset="0"/>
              <a:buNone/>
              <a:defRPr b="1">
                <a:solidFill>
                  <a:schemeClr val="tx1">
                    <a:lumMod val="65000"/>
                    <a:lumOff val="35000"/>
                  </a:schemeClr>
                </a:solidFill>
                <a:latin typeface="+mn-ea"/>
                <a:cs typeface="+mn-ea"/>
                <a:sym typeface="+mn-ea"/>
              </a:defRPr>
            </a:lvl3pPr>
            <a:lvl4pPr indent="0">
              <a:lnSpc>
                <a:spcPct val="130000"/>
              </a:lnSpc>
              <a:spcBef>
                <a:spcPts val="0"/>
              </a:spcBef>
              <a:buFont typeface="Arial" panose="020B0604020202020204" pitchFamily="34" charset="0"/>
              <a:buNone/>
              <a:defRPr sz="1600" b="1">
                <a:solidFill>
                  <a:schemeClr val="tx1">
                    <a:lumMod val="65000"/>
                    <a:lumOff val="35000"/>
                  </a:schemeClr>
                </a:solidFill>
                <a:latin typeface="+mn-ea"/>
                <a:cs typeface="+mn-ea"/>
                <a:sym typeface="+mn-ea"/>
              </a:defRPr>
            </a:lvl4pPr>
            <a:lvl5pPr indent="0">
              <a:lnSpc>
                <a:spcPct val="130000"/>
              </a:lnSpc>
              <a:spcBef>
                <a:spcPts val="0"/>
              </a:spcBef>
              <a:buFont typeface="Arial" panose="020B0604020202020204" pitchFamily="34" charset="0"/>
              <a:buNone/>
              <a:defRPr sz="1600" b="1">
                <a:solidFill>
                  <a:schemeClr val="tx1">
                    <a:lumMod val="65000"/>
                    <a:lumOff val="35000"/>
                  </a:schemeClr>
                </a:solidFill>
                <a:latin typeface="+mn-ea"/>
                <a:cs typeface="+mn-ea"/>
                <a:sym typeface="+mn-ea"/>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1800" dirty="0">
                <a:latin typeface="+mj-ea"/>
                <a:ea typeface="+mj-ea"/>
                <a:cs typeface="+mj-ea"/>
                <a:sym typeface="+mj-ea"/>
              </a:defRPr>
            </a:lvl1pPr>
          </a:lstStyle>
          <a:p>
            <a:pPr lvl="0"/>
            <a:r>
              <a:rPr lang="zh-CN" altLang="en-US"/>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1800" dirty="0">
                <a:latin typeface="+mj-ea"/>
                <a:ea typeface="+mj-ea"/>
                <a:cs typeface="+mj-ea"/>
                <a:sym typeface="+mj-ea"/>
              </a:defRPr>
            </a:lvl1pPr>
          </a:lstStyle>
          <a:p>
            <a:pPr lvl="0"/>
            <a:r>
              <a:rPr lang="zh-CN" altLang="en-US"/>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12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12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14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14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defRPr lang="zh-CN" altLang="en-US" dirty="0">
                <a:latin typeface="+mj-ea"/>
                <a:ea typeface="+mj-ea"/>
                <a:cs typeface="+mj-ea"/>
                <a:sym typeface="+mj-ea"/>
              </a:defRPr>
            </a:lvl1pPr>
          </a:lstStyle>
          <a:p>
            <a:pPr lvl="0"/>
            <a:r>
              <a:rPr lang="zh-CN" altLang="en-US"/>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1200" b="0">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封面页_1">
    <p:spTree>
      <p:nvGrpSpPr>
        <p:cNvPr id="1" name=""/>
        <p:cNvGrpSpPr/>
        <p:nvPr/>
      </p:nvGrpSpPr>
      <p:grpSpPr>
        <a:xfrm>
          <a:off x="0" y="0"/>
          <a:ext cx="0" cy="0"/>
          <a:chOff x="0" y="0"/>
          <a:chExt cx="0" cy="0"/>
        </a:xfrm>
      </p:grpSpPr>
      <p:sp>
        <p:nvSpPr>
          <p:cNvPr id="8" name="图片 7" descr="C:/Users/kingsoft/AppData/Local/Temp/fig2wpp/@svg_Union_#color-2113&amp;609.svg"/>
          <p:cNvSpPr/>
          <p:nvPr userDrawn="1">
            <p:custDataLst>
              <p:tags r:id="rId2"/>
            </p:custDataLst>
          </p:nvPr>
        </p:nvSpPr>
        <p:spPr>
          <a:xfrm>
            <a:off x="0" y="111614"/>
            <a:ext cx="12188825" cy="3388079"/>
          </a:xfrm>
          <a:custGeom>
            <a:avLst/>
            <a:gdLst>
              <a:gd name="connsiteX0" fmla="*/ 0 w 12188825"/>
              <a:gd name="connsiteY0" fmla="*/ 1005224 h 3388079"/>
              <a:gd name="connsiteX1" fmla="*/ 0 w 12188825"/>
              <a:gd name="connsiteY1" fmla="*/ 982319 h 3388079"/>
              <a:gd name="connsiteX2" fmla="*/ 1314870 w 12188825"/>
              <a:gd name="connsiteY2" fmla="*/ 770839 h 3388079"/>
              <a:gd name="connsiteX3" fmla="*/ 1852041 w 12188825"/>
              <a:gd name="connsiteY3" fmla="*/ 500528 h 3388079"/>
              <a:gd name="connsiteX4" fmla="*/ 1852041 w 12188825"/>
              <a:gd name="connsiteY4" fmla="*/ 500527 h 3388079"/>
              <a:gd name="connsiteX5" fmla="*/ 2932174 w 12188825"/>
              <a:gd name="connsiteY5" fmla="*/ 41239 h 3388079"/>
              <a:gd name="connsiteX6" fmla="*/ 4420455 w 12188825"/>
              <a:gd name="connsiteY6" fmla="*/ 362048 h 3388079"/>
              <a:gd name="connsiteX7" fmla="*/ 5217363 w 12188825"/>
              <a:gd name="connsiteY7" fmla="*/ 956991 h 3388079"/>
              <a:gd name="connsiteX8" fmla="*/ 5217376 w 12188825"/>
              <a:gd name="connsiteY8" fmla="*/ 957001 h 3388079"/>
              <a:gd name="connsiteX9" fmla="*/ 5767346 w 12188825"/>
              <a:gd name="connsiteY9" fmla="*/ 1385173 h 3388079"/>
              <a:gd name="connsiteX10" fmla="*/ 6865381 w 12188825"/>
              <a:gd name="connsiteY10" fmla="*/ 1870804 h 3388079"/>
              <a:gd name="connsiteX11" fmla="*/ 8183247 w 12188825"/>
              <a:gd name="connsiteY11" fmla="*/ 2036508 h 3388079"/>
              <a:gd name="connsiteX12" fmla="*/ 9538860 w 12188825"/>
              <a:gd name="connsiteY12" fmla="*/ 1972065 h 3388079"/>
              <a:gd name="connsiteX13" fmla="*/ 10677499 w 12188825"/>
              <a:gd name="connsiteY13" fmla="*/ 1694960 h 3388079"/>
              <a:gd name="connsiteX14" fmla="*/ 11684183 w 12188825"/>
              <a:gd name="connsiteY14" fmla="*/ 986766 h 3388079"/>
              <a:gd name="connsiteX15" fmla="*/ 12188825 w 12188825"/>
              <a:gd name="connsiteY15" fmla="*/ 155924 h 3388079"/>
              <a:gd name="connsiteX16" fmla="*/ 12188825 w 12188825"/>
              <a:gd name="connsiteY16" fmla="*/ 195017 h 3388079"/>
              <a:gd name="connsiteX17" fmla="*/ 11868259 w 12188825"/>
              <a:gd name="connsiteY17" fmla="*/ 761239 h 3388079"/>
              <a:gd name="connsiteX18" fmla="*/ 11036093 w 12188825"/>
              <a:gd name="connsiteY18" fmla="*/ 1549752 h 3388079"/>
              <a:gd name="connsiteX19" fmla="*/ 9890533 w 12188825"/>
              <a:gd name="connsiteY19" fmla="*/ 1936549 h 3388079"/>
              <a:gd name="connsiteX20" fmla="*/ 8585263 w 12188825"/>
              <a:gd name="connsiteY20" fmla="*/ 2060909 h 3388079"/>
              <a:gd name="connsiteX21" fmla="*/ 7214883 w 12188825"/>
              <a:gd name="connsiteY21" fmla="*/ 1963025 h 3388079"/>
              <a:gd name="connsiteX22" fmla="*/ 6081995 w 12188825"/>
              <a:gd name="connsiteY22" fmla="*/ 1610086 h 3388079"/>
              <a:gd name="connsiteX23" fmla="*/ 5203791 w 12188825"/>
              <a:gd name="connsiteY23" fmla="*/ 975607 h 3388079"/>
              <a:gd name="connsiteX24" fmla="*/ 5203791 w 12188825"/>
              <a:gd name="connsiteY24" fmla="*/ 975602 h 3388079"/>
              <a:gd name="connsiteX25" fmla="*/ 5203791 w 12188825"/>
              <a:gd name="connsiteY25" fmla="*/ 975597 h 3388079"/>
              <a:gd name="connsiteX26" fmla="*/ 5203778 w 12188825"/>
              <a:gd name="connsiteY26" fmla="*/ 975593 h 3388079"/>
              <a:gd name="connsiteX27" fmla="*/ 4824007 w 12188825"/>
              <a:gd name="connsiteY27" fmla="*/ 669470 h 3388079"/>
              <a:gd name="connsiteX28" fmla="*/ 3322509 w 12188825"/>
              <a:gd name="connsiteY28" fmla="*/ 16490 h 3388079"/>
              <a:gd name="connsiteX29" fmla="*/ 1826800 w 12188825"/>
              <a:gd name="connsiteY29" fmla="*/ 533579 h 3388079"/>
              <a:gd name="connsiteX30" fmla="*/ 17343 w 12188825"/>
              <a:gd name="connsiteY30" fmla="*/ 1009413 h 3388079"/>
              <a:gd name="connsiteX31" fmla="*/ 0 w 12188825"/>
              <a:gd name="connsiteY31" fmla="*/ 1005224 h 3388079"/>
              <a:gd name="connsiteX32" fmla="*/ 0 w 12188825"/>
              <a:gd name="connsiteY32" fmla="*/ 1163985 h 3388079"/>
              <a:gd name="connsiteX33" fmla="*/ 0 w 12188825"/>
              <a:gd name="connsiteY33" fmla="*/ 1142920 h 3388079"/>
              <a:gd name="connsiteX34" fmla="*/ 1298859 w 12188825"/>
              <a:gd name="connsiteY34" fmla="*/ 962935 h 3388079"/>
              <a:gd name="connsiteX35" fmla="*/ 1760295 w 12188825"/>
              <a:gd name="connsiteY35" fmla="*/ 787195 h 3388079"/>
              <a:gd name="connsiteX36" fmla="*/ 2957809 w 12188825"/>
              <a:gd name="connsiteY36" fmla="*/ 431306 h 3388079"/>
              <a:gd name="connsiteX37" fmla="*/ 4572752 w 12188825"/>
              <a:gd name="connsiteY37" fmla="*/ 709094 h 3388079"/>
              <a:gd name="connsiteX38" fmla="*/ 5301149 w 12188825"/>
              <a:gd name="connsiteY38" fmla="*/ 1101053 h 3388079"/>
              <a:gd name="connsiteX39" fmla="*/ 5729637 w 12188825"/>
              <a:gd name="connsiteY39" fmla="*/ 1410131 h 3388079"/>
              <a:gd name="connsiteX40" fmla="*/ 5729649 w 12188825"/>
              <a:gd name="connsiteY40" fmla="*/ 1410144 h 3388079"/>
              <a:gd name="connsiteX41" fmla="*/ 5729662 w 12188825"/>
              <a:gd name="connsiteY41" fmla="*/ 1410144 h 3388079"/>
              <a:gd name="connsiteX42" fmla="*/ 6052755 w 12188825"/>
              <a:gd name="connsiteY42" fmla="*/ 1647611 h 3388079"/>
              <a:gd name="connsiteX43" fmla="*/ 7110669 w 12188825"/>
              <a:gd name="connsiteY43" fmla="*/ 2084818 h 3388079"/>
              <a:gd name="connsiteX44" fmla="*/ 8377519 w 12188825"/>
              <a:gd name="connsiteY44" fmla="*/ 2229129 h 3388079"/>
              <a:gd name="connsiteX45" fmla="*/ 9657790 w 12188825"/>
              <a:gd name="connsiteY45" fmla="*/ 2137718 h 3388079"/>
              <a:gd name="connsiteX46" fmla="*/ 10776267 w 12188825"/>
              <a:gd name="connsiteY46" fmla="*/ 1797991 h 3388079"/>
              <a:gd name="connsiteX47" fmla="*/ 11730030 w 12188825"/>
              <a:gd name="connsiteY47" fmla="*/ 1040117 h 3388079"/>
              <a:gd name="connsiteX48" fmla="*/ 12188825 w 12188825"/>
              <a:gd name="connsiteY48" fmla="*/ 293936 h 3388079"/>
              <a:gd name="connsiteX49" fmla="*/ 12188825 w 12188825"/>
              <a:gd name="connsiteY49" fmla="*/ 331738 h 3388079"/>
              <a:gd name="connsiteX50" fmla="*/ 11910196 w 12188825"/>
              <a:gd name="connsiteY50" fmla="*/ 817784 h 3388079"/>
              <a:gd name="connsiteX51" fmla="*/ 11092554 w 12188825"/>
              <a:gd name="connsiteY51" fmla="*/ 1645234 h 3388079"/>
              <a:gd name="connsiteX52" fmla="*/ 8764235 w 12188825"/>
              <a:gd name="connsiteY52" fmla="*/ 2246868 h 3388079"/>
              <a:gd name="connsiteX53" fmla="*/ 7462774 w 12188825"/>
              <a:gd name="connsiteY53" fmla="*/ 2173751 h 3388079"/>
              <a:gd name="connsiteX54" fmla="*/ 6337364 w 12188825"/>
              <a:gd name="connsiteY54" fmla="*/ 1840814 h 3388079"/>
              <a:gd name="connsiteX55" fmla="*/ 5768540 w 12188825"/>
              <a:gd name="connsiteY55" fmla="*/ 1463461 h 3388079"/>
              <a:gd name="connsiteX56" fmla="*/ 4999742 w 12188825"/>
              <a:gd name="connsiteY56" fmla="*/ 940002 h 3388079"/>
              <a:gd name="connsiteX57" fmla="*/ 3370363 w 12188825"/>
              <a:gd name="connsiteY57" fmla="*/ 440825 h 3388079"/>
              <a:gd name="connsiteX58" fmla="*/ 2481848 w 12188825"/>
              <a:gd name="connsiteY58" fmla="*/ 545819 h 3388079"/>
              <a:gd name="connsiteX59" fmla="*/ 1747459 w 12188825"/>
              <a:gd name="connsiteY59" fmla="*/ 811509 h 3388079"/>
              <a:gd name="connsiteX60" fmla="*/ 1747459 w 12188825"/>
              <a:gd name="connsiteY60" fmla="*/ 811509 h 3388079"/>
              <a:gd name="connsiteX61" fmla="*/ 1611375 w 12188825"/>
              <a:gd name="connsiteY61" fmla="*/ 865857 h 3388079"/>
              <a:gd name="connsiteX62" fmla="*/ 35443 w 12188825"/>
              <a:gd name="connsiteY62" fmla="*/ 1169900 h 3388079"/>
              <a:gd name="connsiteX63" fmla="*/ 0 w 12188825"/>
              <a:gd name="connsiteY63" fmla="*/ 1163985 h 3388079"/>
              <a:gd name="connsiteX64" fmla="*/ 0 w 12188825"/>
              <a:gd name="connsiteY64" fmla="*/ 1329328 h 3388079"/>
              <a:gd name="connsiteX65" fmla="*/ 0 w 12188825"/>
              <a:gd name="connsiteY65" fmla="*/ 1309376 h 3388079"/>
              <a:gd name="connsiteX66" fmla="*/ 1304839 w 12188825"/>
              <a:gd name="connsiteY66" fmla="*/ 1134366 h 3388079"/>
              <a:gd name="connsiteX67" fmla="*/ 1608112 w 12188825"/>
              <a:gd name="connsiteY67" fmla="*/ 1047457 h 3388079"/>
              <a:gd name="connsiteX68" fmla="*/ 1608125 w 12188825"/>
              <a:gd name="connsiteY68" fmla="*/ 1047450 h 3388079"/>
              <a:gd name="connsiteX69" fmla="*/ 1608138 w 12188825"/>
              <a:gd name="connsiteY69" fmla="*/ 1047449 h 3388079"/>
              <a:gd name="connsiteX70" fmla="*/ 2915935 w 12188825"/>
              <a:gd name="connsiteY70" fmla="*/ 798445 h 3388079"/>
              <a:gd name="connsiteX71" fmla="*/ 3759694 w 12188825"/>
              <a:gd name="connsiteY71" fmla="*/ 890075 h 3388079"/>
              <a:gd name="connsiteX72" fmla="*/ 4122908 w 12188825"/>
              <a:gd name="connsiteY72" fmla="*/ 945622 h 3388079"/>
              <a:gd name="connsiteX73" fmla="*/ 4122921 w 12188825"/>
              <a:gd name="connsiteY73" fmla="*/ 945625 h 3388079"/>
              <a:gd name="connsiteX74" fmla="*/ 4122934 w 12188825"/>
              <a:gd name="connsiteY74" fmla="*/ 945626 h 3388079"/>
              <a:gd name="connsiteX75" fmla="*/ 4122947 w 12188825"/>
              <a:gd name="connsiteY75" fmla="*/ 945627 h 3388079"/>
              <a:gd name="connsiteX76" fmla="*/ 4122947 w 12188825"/>
              <a:gd name="connsiteY76" fmla="*/ 945628 h 3388079"/>
              <a:gd name="connsiteX77" fmla="*/ 4122959 w 12188825"/>
              <a:gd name="connsiteY77" fmla="*/ 945630 h 3388079"/>
              <a:gd name="connsiteX78" fmla="*/ 4122972 w 12188825"/>
              <a:gd name="connsiteY78" fmla="*/ 945631 h 3388079"/>
              <a:gd name="connsiteX79" fmla="*/ 4122985 w 12188825"/>
              <a:gd name="connsiteY79" fmla="*/ 945634 h 3388079"/>
              <a:gd name="connsiteX80" fmla="*/ 4548172 w 12188825"/>
              <a:gd name="connsiteY80" fmla="*/ 1011789 h 3388079"/>
              <a:gd name="connsiteX81" fmla="*/ 5272137 w 12188825"/>
              <a:gd name="connsiteY81" fmla="*/ 1214708 h 3388079"/>
              <a:gd name="connsiteX82" fmla="*/ 5980600 w 12188825"/>
              <a:gd name="connsiteY82" fmla="*/ 1649368 h 3388079"/>
              <a:gd name="connsiteX83" fmla="*/ 5994071 w 12188825"/>
              <a:gd name="connsiteY83" fmla="*/ 1659433 h 3388079"/>
              <a:gd name="connsiteX84" fmla="*/ 6002527 w 12188825"/>
              <a:gd name="connsiteY84" fmla="*/ 1665742 h 3388079"/>
              <a:gd name="connsiteX85" fmla="*/ 6002540 w 12188825"/>
              <a:gd name="connsiteY85" fmla="*/ 1665754 h 3388079"/>
              <a:gd name="connsiteX86" fmla="*/ 6551735 w 12188825"/>
              <a:gd name="connsiteY86" fmla="*/ 2027594 h 3388079"/>
              <a:gd name="connsiteX87" fmla="*/ 7083295 w 12188825"/>
              <a:gd name="connsiteY87" fmla="*/ 2230217 h 3388079"/>
              <a:gd name="connsiteX88" fmla="*/ 8340293 w 12188825"/>
              <a:gd name="connsiteY88" fmla="*/ 2416225 h 3388079"/>
              <a:gd name="connsiteX89" fmla="*/ 10752816 w 12188825"/>
              <a:gd name="connsiteY89" fmla="*/ 1950976 h 3388079"/>
              <a:gd name="connsiteX90" fmla="*/ 11733534 w 12188825"/>
              <a:gd name="connsiteY90" fmla="*/ 1147769 h 3388079"/>
              <a:gd name="connsiteX91" fmla="*/ 12188825 w 12188825"/>
              <a:gd name="connsiteY91" fmla="*/ 432683 h 3388079"/>
              <a:gd name="connsiteX92" fmla="*/ 12188825 w 12188825"/>
              <a:gd name="connsiteY92" fmla="*/ 469805 h 3388079"/>
              <a:gd name="connsiteX93" fmla="*/ 11946064 w 12188825"/>
              <a:gd name="connsiteY93" fmla="*/ 885015 h 3388079"/>
              <a:gd name="connsiteX94" fmla="*/ 11083628 w 12188825"/>
              <a:gd name="connsiteY94" fmla="*/ 1775625 h 3388079"/>
              <a:gd name="connsiteX95" fmla="*/ 8760959 w 12188825"/>
              <a:gd name="connsiteY95" fmla="*/ 2437100 h 3388079"/>
              <a:gd name="connsiteX96" fmla="*/ 7457492 w 12188825"/>
              <a:gd name="connsiteY96" fmla="*/ 2340896 h 3388079"/>
              <a:gd name="connsiteX97" fmla="*/ 6370655 w 12188825"/>
              <a:gd name="connsiteY97" fmla="*/ 1950963 h 3388079"/>
              <a:gd name="connsiteX98" fmla="*/ 5988573 w 12188825"/>
              <a:gd name="connsiteY98" fmla="*/ 1681584 h 3388079"/>
              <a:gd name="connsiteX99" fmla="*/ 5988573 w 12188825"/>
              <a:gd name="connsiteY99" fmla="*/ 1681584 h 3388079"/>
              <a:gd name="connsiteX100" fmla="*/ 5988573 w 12188825"/>
              <a:gd name="connsiteY100" fmla="*/ 1681584 h 3388079"/>
              <a:gd name="connsiteX101" fmla="*/ 5735172 w 12188825"/>
              <a:gd name="connsiteY101" fmla="*/ 1495828 h 3388079"/>
              <a:gd name="connsiteX102" fmla="*/ 4966172 w 12188825"/>
              <a:gd name="connsiteY102" fmla="*/ 1127358 h 3388079"/>
              <a:gd name="connsiteX103" fmla="*/ 4222031 w 12188825"/>
              <a:gd name="connsiteY103" fmla="*/ 981730 h 3388079"/>
              <a:gd name="connsiteX104" fmla="*/ 4198606 w 12188825"/>
              <a:gd name="connsiteY104" fmla="*/ 978327 h 3388079"/>
              <a:gd name="connsiteX105" fmla="*/ 4179358 w 12188825"/>
              <a:gd name="connsiteY105" fmla="*/ 975526 h 3388079"/>
              <a:gd name="connsiteX106" fmla="*/ 3848990 w 12188825"/>
              <a:gd name="connsiteY106" fmla="*/ 923432 h 3388079"/>
              <a:gd name="connsiteX107" fmla="*/ 3347623 w 12188825"/>
              <a:gd name="connsiteY107" fmla="*/ 848614 h 3388079"/>
              <a:gd name="connsiteX108" fmla="*/ 2491929 w 12188825"/>
              <a:gd name="connsiteY108" fmla="*/ 848922 h 3388079"/>
              <a:gd name="connsiteX109" fmla="*/ 1633518 w 12188825"/>
              <a:gd name="connsiteY109" fmla="*/ 1060696 h 3388079"/>
              <a:gd name="connsiteX110" fmla="*/ 60847 w 12188825"/>
              <a:gd name="connsiteY110" fmla="*/ 1334385 h 3388079"/>
              <a:gd name="connsiteX111" fmla="*/ 0 w 12188825"/>
              <a:gd name="connsiteY111" fmla="*/ 1329328 h 3388079"/>
              <a:gd name="connsiteX112" fmla="*/ 0 w 12188825"/>
              <a:gd name="connsiteY112" fmla="*/ 1503123 h 3388079"/>
              <a:gd name="connsiteX113" fmla="*/ 0 w 12188825"/>
              <a:gd name="connsiteY113" fmla="*/ 1482388 h 3388079"/>
              <a:gd name="connsiteX114" fmla="*/ 1274024 w 12188825"/>
              <a:gd name="connsiteY114" fmla="*/ 1306481 h 3388079"/>
              <a:gd name="connsiteX115" fmla="*/ 1274024 w 12188825"/>
              <a:gd name="connsiteY115" fmla="*/ 1306481 h 3388079"/>
              <a:gd name="connsiteX116" fmla="*/ 1290479 w 12188825"/>
              <a:gd name="connsiteY116" fmla="*/ 1302928 h 3388079"/>
              <a:gd name="connsiteX117" fmla="*/ 1437456 w 12188825"/>
              <a:gd name="connsiteY117" fmla="*/ 1270839 h 3388079"/>
              <a:gd name="connsiteX118" fmla="*/ 2862939 w 12188825"/>
              <a:gd name="connsiteY118" fmla="*/ 1122716 h 3388079"/>
              <a:gd name="connsiteX119" fmla="*/ 3431015 w 12188825"/>
              <a:gd name="connsiteY119" fmla="*/ 1235750 h 3388079"/>
              <a:gd name="connsiteX120" fmla="*/ 3646630 w 12188825"/>
              <a:gd name="connsiteY120" fmla="*/ 1285101 h 3388079"/>
              <a:gd name="connsiteX121" fmla="*/ 4451639 w 12188825"/>
              <a:gd name="connsiteY121" fmla="*/ 1374641 h 3388079"/>
              <a:gd name="connsiteX122" fmla="*/ 4617813 w 12188825"/>
              <a:gd name="connsiteY122" fmla="*/ 1373731 h 3388079"/>
              <a:gd name="connsiteX123" fmla="*/ 4617838 w 12188825"/>
              <a:gd name="connsiteY123" fmla="*/ 1373731 h 3388079"/>
              <a:gd name="connsiteX124" fmla="*/ 4617851 w 12188825"/>
              <a:gd name="connsiteY124" fmla="*/ 1373731 h 3388079"/>
              <a:gd name="connsiteX125" fmla="*/ 5201581 w 12188825"/>
              <a:gd name="connsiteY125" fmla="*/ 1396957 h 3388079"/>
              <a:gd name="connsiteX126" fmla="*/ 5909054 w 12188825"/>
              <a:gd name="connsiteY126" fmla="*/ 1660558 h 3388079"/>
              <a:gd name="connsiteX127" fmla="*/ 6223614 w 12188825"/>
              <a:gd name="connsiteY127" fmla="*/ 1885420 h 3388079"/>
              <a:gd name="connsiteX128" fmla="*/ 6223627 w 12188825"/>
              <a:gd name="connsiteY128" fmla="*/ 1885420 h 3388079"/>
              <a:gd name="connsiteX129" fmla="*/ 6223627 w 12188825"/>
              <a:gd name="connsiteY129" fmla="*/ 1885420 h 3388079"/>
              <a:gd name="connsiteX130" fmla="*/ 6543876 w 12188825"/>
              <a:gd name="connsiteY130" fmla="*/ 2113898 h 3388079"/>
              <a:gd name="connsiteX131" fmla="*/ 7047426 w 12188825"/>
              <a:gd name="connsiteY131" fmla="*/ 2358319 h 3388079"/>
              <a:gd name="connsiteX132" fmla="*/ 8290344 w 12188825"/>
              <a:gd name="connsiteY132" fmla="*/ 2600654 h 3388079"/>
              <a:gd name="connsiteX133" fmla="*/ 10714384 w 12188825"/>
              <a:gd name="connsiteY133" fmla="*/ 2110851 h 3388079"/>
              <a:gd name="connsiteX134" fmla="*/ 11743336 w 12188825"/>
              <a:gd name="connsiteY134" fmla="*/ 1247868 h 3388079"/>
              <a:gd name="connsiteX135" fmla="*/ 12188825 w 12188825"/>
              <a:gd name="connsiteY135" fmla="*/ 571097 h 3388079"/>
              <a:gd name="connsiteX136" fmla="*/ 12188825 w 12188825"/>
              <a:gd name="connsiteY136" fmla="*/ 606438 h 3388079"/>
              <a:gd name="connsiteX137" fmla="*/ 11968588 w 12188825"/>
              <a:gd name="connsiteY137" fmla="*/ 972822 h 3388079"/>
              <a:gd name="connsiteX138" fmla="*/ 11063733 w 12188825"/>
              <a:gd name="connsiteY138" fmla="*/ 1911806 h 3388079"/>
              <a:gd name="connsiteX139" fmla="*/ 8718616 w 12188825"/>
              <a:gd name="connsiteY139" fmla="*/ 2629026 h 3388079"/>
              <a:gd name="connsiteX140" fmla="*/ 6370261 w 12188825"/>
              <a:gd name="connsiteY140" fmla="*/ 2017657 h 3388079"/>
              <a:gd name="connsiteX141" fmla="*/ 6246811 w 12188825"/>
              <a:gd name="connsiteY141" fmla="*/ 1925525 h 3388079"/>
              <a:gd name="connsiteX142" fmla="*/ 6246786 w 12188825"/>
              <a:gd name="connsiteY142" fmla="*/ 1925512 h 3388079"/>
              <a:gd name="connsiteX143" fmla="*/ 6246786 w 12188825"/>
              <a:gd name="connsiteY143" fmla="*/ 1925499 h 3388079"/>
              <a:gd name="connsiteX144" fmla="*/ 5663703 w 12188825"/>
              <a:gd name="connsiteY144" fmla="*/ 1549410 h 3388079"/>
              <a:gd name="connsiteX145" fmla="*/ 4893877 w 12188825"/>
              <a:gd name="connsiteY145" fmla="*/ 1395326 h 3388079"/>
              <a:gd name="connsiteX146" fmla="*/ 4605370 w 12188825"/>
              <a:gd name="connsiteY146" fmla="*/ 1394555 h 3388079"/>
              <a:gd name="connsiteX147" fmla="*/ 4605357 w 12188825"/>
              <a:gd name="connsiteY147" fmla="*/ 1394555 h 3388079"/>
              <a:gd name="connsiteX148" fmla="*/ 4605345 w 12188825"/>
              <a:gd name="connsiteY148" fmla="*/ 1394555 h 3388079"/>
              <a:gd name="connsiteX149" fmla="*/ 4605332 w 12188825"/>
              <a:gd name="connsiteY149" fmla="*/ 1394555 h 3388079"/>
              <a:gd name="connsiteX150" fmla="*/ 4605332 w 12188825"/>
              <a:gd name="connsiteY150" fmla="*/ 1394555 h 3388079"/>
              <a:gd name="connsiteX151" fmla="*/ 4605319 w 12188825"/>
              <a:gd name="connsiteY151" fmla="*/ 1394555 h 3388079"/>
              <a:gd name="connsiteX152" fmla="*/ 4605307 w 12188825"/>
              <a:gd name="connsiteY152" fmla="*/ 1394555 h 3388079"/>
              <a:gd name="connsiteX153" fmla="*/ 4114516 w 12188825"/>
              <a:gd name="connsiteY153" fmla="*/ 1383403 h 3388079"/>
              <a:gd name="connsiteX154" fmla="*/ 3439496 w 12188825"/>
              <a:gd name="connsiteY154" fmla="*/ 1259903 h 3388079"/>
              <a:gd name="connsiteX155" fmla="*/ 3439496 w 12188825"/>
              <a:gd name="connsiteY155" fmla="*/ 1259903 h 3388079"/>
              <a:gd name="connsiteX156" fmla="*/ 3287440 w 12188825"/>
              <a:gd name="connsiteY156" fmla="*/ 1224851 h 3388079"/>
              <a:gd name="connsiteX157" fmla="*/ 2500055 w 12188825"/>
              <a:gd name="connsiteY157" fmla="*/ 1127891 h 3388079"/>
              <a:gd name="connsiteX158" fmla="*/ 1644615 w 12188825"/>
              <a:gd name="connsiteY158" fmla="*/ 1248123 h 3388079"/>
              <a:gd name="connsiteX159" fmla="*/ 1373731 w 12188825"/>
              <a:gd name="connsiteY159" fmla="*/ 1306607 h 3388079"/>
              <a:gd name="connsiteX160" fmla="*/ 1373719 w 12188825"/>
              <a:gd name="connsiteY160" fmla="*/ 1306607 h 3388079"/>
              <a:gd name="connsiteX161" fmla="*/ 1373706 w 12188825"/>
              <a:gd name="connsiteY161" fmla="*/ 1306607 h 3388079"/>
              <a:gd name="connsiteX162" fmla="*/ 1373706 w 12188825"/>
              <a:gd name="connsiteY162" fmla="*/ 1306607 h 3388079"/>
              <a:gd name="connsiteX163" fmla="*/ 1373693 w 12188825"/>
              <a:gd name="connsiteY163" fmla="*/ 1306620 h 3388079"/>
              <a:gd name="connsiteX164" fmla="*/ 101997 w 12188825"/>
              <a:gd name="connsiteY164" fmla="*/ 1502428 h 3388079"/>
              <a:gd name="connsiteX165" fmla="*/ 0 w 12188825"/>
              <a:gd name="connsiteY165" fmla="*/ 1503123 h 3388079"/>
              <a:gd name="connsiteX166" fmla="*/ 0 w 12188825"/>
              <a:gd name="connsiteY166" fmla="*/ 1682659 h 3388079"/>
              <a:gd name="connsiteX167" fmla="*/ 0 w 12188825"/>
              <a:gd name="connsiteY167" fmla="*/ 1662189 h 3388079"/>
              <a:gd name="connsiteX168" fmla="*/ 972352 w 12188825"/>
              <a:gd name="connsiteY168" fmla="*/ 1517638 h 3388079"/>
              <a:gd name="connsiteX169" fmla="*/ 972360 w 12188825"/>
              <a:gd name="connsiteY169" fmla="*/ 1517638 h 3388079"/>
              <a:gd name="connsiteX170" fmla="*/ 972380 w 12188825"/>
              <a:gd name="connsiteY170" fmla="*/ 1517638 h 3388079"/>
              <a:gd name="connsiteX171" fmla="*/ 1298884 w 12188825"/>
              <a:gd name="connsiteY171" fmla="*/ 1459238 h 3388079"/>
              <a:gd name="connsiteX172" fmla="*/ 2842815 w 12188825"/>
              <a:gd name="connsiteY172" fmla="*/ 1411471 h 3388079"/>
              <a:gd name="connsiteX173" fmla="*/ 3324312 w 12188825"/>
              <a:gd name="connsiteY173" fmla="*/ 1569513 h 3388079"/>
              <a:gd name="connsiteX174" fmla="*/ 3324324 w 12188825"/>
              <a:gd name="connsiteY174" fmla="*/ 1569513 h 3388079"/>
              <a:gd name="connsiteX175" fmla="*/ 3324350 w 12188825"/>
              <a:gd name="connsiteY175" fmla="*/ 1569526 h 3388079"/>
              <a:gd name="connsiteX176" fmla="*/ 3561384 w 12188825"/>
              <a:gd name="connsiteY176" fmla="*/ 1656057 h 3388079"/>
              <a:gd name="connsiteX177" fmla="*/ 4352185 w 12188825"/>
              <a:gd name="connsiteY177" fmla="*/ 1792883 h 3388079"/>
              <a:gd name="connsiteX178" fmla="*/ 4843992 w 12188825"/>
              <a:gd name="connsiteY178" fmla="*/ 1726670 h 3388079"/>
              <a:gd name="connsiteX179" fmla="*/ 5752021 w 12188825"/>
              <a:gd name="connsiteY179" fmla="*/ 1702079 h 3388079"/>
              <a:gd name="connsiteX180" fmla="*/ 6481179 w 12188825"/>
              <a:gd name="connsiteY180" fmla="*/ 2120245 h 3388079"/>
              <a:gd name="connsiteX181" fmla="*/ 6981455 w 12188825"/>
              <a:gd name="connsiteY181" fmla="*/ 2449136 h 3388079"/>
              <a:gd name="connsiteX182" fmla="*/ 8197963 w 12188825"/>
              <a:gd name="connsiteY182" fmla="*/ 2776460 h 3388079"/>
              <a:gd name="connsiteX183" fmla="*/ 10674148 w 12188825"/>
              <a:gd name="connsiteY183" fmla="*/ 2270953 h 3388079"/>
              <a:gd name="connsiteX184" fmla="*/ 12188825 w 12188825"/>
              <a:gd name="connsiteY184" fmla="*/ 707899 h 3388079"/>
              <a:gd name="connsiteX185" fmla="*/ 12188825 w 12188825"/>
              <a:gd name="connsiteY185" fmla="*/ 734219 h 3388079"/>
              <a:gd name="connsiteX186" fmla="*/ 11025656 w 12188825"/>
              <a:gd name="connsiteY186" fmla="*/ 2060252 h 3388079"/>
              <a:gd name="connsiteX187" fmla="*/ 9889149 w 12188825"/>
              <a:gd name="connsiteY187" fmla="*/ 2644754 h 3388079"/>
              <a:gd name="connsiteX188" fmla="*/ 8632532 w 12188825"/>
              <a:gd name="connsiteY188" fmla="*/ 2819548 h 3388079"/>
              <a:gd name="connsiteX189" fmla="*/ 7377592 w 12188825"/>
              <a:gd name="connsiteY189" fmla="*/ 2630556 h 3388079"/>
              <a:gd name="connsiteX190" fmla="*/ 6820892 w 12188825"/>
              <a:gd name="connsiteY190" fmla="*/ 2386842 h 3388079"/>
              <a:gd name="connsiteX191" fmla="*/ 6441210 w 12188825"/>
              <a:gd name="connsiteY191" fmla="*/ 2123001 h 3388079"/>
              <a:gd name="connsiteX192" fmla="*/ 6441197 w 12188825"/>
              <a:gd name="connsiteY192" fmla="*/ 2122988 h 3388079"/>
              <a:gd name="connsiteX193" fmla="*/ 6441197 w 12188825"/>
              <a:gd name="connsiteY193" fmla="*/ 2122988 h 3388079"/>
              <a:gd name="connsiteX194" fmla="*/ 6235892 w 12188825"/>
              <a:gd name="connsiteY194" fmla="*/ 1971483 h 3388079"/>
              <a:gd name="connsiteX195" fmla="*/ 5481036 w 12188825"/>
              <a:gd name="connsiteY195" fmla="*/ 1679801 h 3388079"/>
              <a:gd name="connsiteX196" fmla="*/ 4852651 w 12188825"/>
              <a:gd name="connsiteY196" fmla="*/ 1745534 h 3388079"/>
              <a:gd name="connsiteX197" fmla="*/ 4852651 w 12188825"/>
              <a:gd name="connsiteY197" fmla="*/ 1745534 h 3388079"/>
              <a:gd name="connsiteX198" fmla="*/ 4751496 w 12188825"/>
              <a:gd name="connsiteY198" fmla="*/ 1763917 h 3388079"/>
              <a:gd name="connsiteX199" fmla="*/ 4020332 w 12188825"/>
              <a:gd name="connsiteY199" fmla="*/ 1797852 h 3388079"/>
              <a:gd name="connsiteX200" fmla="*/ 3308301 w 12188825"/>
              <a:gd name="connsiteY200" fmla="*/ 1586936 h 3388079"/>
              <a:gd name="connsiteX201" fmla="*/ 3308276 w 12188825"/>
              <a:gd name="connsiteY201" fmla="*/ 1586936 h 3388079"/>
              <a:gd name="connsiteX202" fmla="*/ 3290424 w 12188825"/>
              <a:gd name="connsiteY202" fmla="*/ 1580311 h 3388079"/>
              <a:gd name="connsiteX203" fmla="*/ 3271646 w 12188825"/>
              <a:gd name="connsiteY203" fmla="*/ 1573344 h 3388079"/>
              <a:gd name="connsiteX204" fmla="*/ 2486482 w 12188825"/>
              <a:gd name="connsiteY204" fmla="*/ 1380622 h 3388079"/>
              <a:gd name="connsiteX205" fmla="*/ 1655788 w 12188825"/>
              <a:gd name="connsiteY205" fmla="*/ 1424089 h 3388079"/>
              <a:gd name="connsiteX206" fmla="*/ 998293 w 12188825"/>
              <a:gd name="connsiteY206" fmla="*/ 1533922 h 3388079"/>
              <a:gd name="connsiteX207" fmla="*/ 998280 w 12188825"/>
              <a:gd name="connsiteY207" fmla="*/ 1533935 h 3388079"/>
              <a:gd name="connsiteX208" fmla="*/ 998277 w 12188825"/>
              <a:gd name="connsiteY208" fmla="*/ 1533935 h 3388079"/>
              <a:gd name="connsiteX209" fmla="*/ 113653 w 12188825"/>
              <a:gd name="connsiteY209" fmla="*/ 1671823 h 3388079"/>
              <a:gd name="connsiteX210" fmla="*/ 0 w 12188825"/>
              <a:gd name="connsiteY210" fmla="*/ 1682659 h 3388079"/>
              <a:gd name="connsiteX211" fmla="*/ 0 w 12188825"/>
              <a:gd name="connsiteY211" fmla="*/ 1870551 h 3388079"/>
              <a:gd name="connsiteX212" fmla="*/ 0 w 12188825"/>
              <a:gd name="connsiteY212" fmla="*/ 1849829 h 3388079"/>
              <a:gd name="connsiteX213" fmla="*/ 404746 w 12188825"/>
              <a:gd name="connsiteY213" fmla="*/ 1771971 h 3388079"/>
              <a:gd name="connsiteX214" fmla="*/ 404754 w 12188825"/>
              <a:gd name="connsiteY214" fmla="*/ 1771971 h 3388079"/>
              <a:gd name="connsiteX215" fmla="*/ 1323389 w 12188825"/>
              <a:gd name="connsiteY215" fmla="*/ 1610098 h 3388079"/>
              <a:gd name="connsiteX216" fmla="*/ 2813994 w 12188825"/>
              <a:gd name="connsiteY216" fmla="*/ 1666943 h 3388079"/>
              <a:gd name="connsiteX217" fmla="*/ 3367087 w 12188825"/>
              <a:gd name="connsiteY217" fmla="*/ 1917382 h 3388079"/>
              <a:gd name="connsiteX218" fmla="*/ 4285070 w 12188825"/>
              <a:gd name="connsiteY218" fmla="*/ 2228409 h 3388079"/>
              <a:gd name="connsiteX219" fmla="*/ 5015295 w 12188825"/>
              <a:gd name="connsiteY219" fmla="*/ 2060227 h 3388079"/>
              <a:gd name="connsiteX220" fmla="*/ 5015295 w 12188825"/>
              <a:gd name="connsiteY220" fmla="*/ 2060227 h 3388079"/>
              <a:gd name="connsiteX221" fmla="*/ 5605971 w 12188825"/>
              <a:gd name="connsiteY221" fmla="*/ 1899416 h 3388079"/>
              <a:gd name="connsiteX222" fmla="*/ 6237974 w 12188825"/>
              <a:gd name="connsiteY222" fmla="*/ 2025508 h 3388079"/>
              <a:gd name="connsiteX223" fmla="*/ 6646668 w 12188825"/>
              <a:gd name="connsiteY223" fmla="*/ 2306013 h 3388079"/>
              <a:gd name="connsiteX224" fmla="*/ 6646681 w 12188825"/>
              <a:gd name="connsiteY224" fmla="*/ 2306026 h 3388079"/>
              <a:gd name="connsiteX225" fmla="*/ 6860417 w 12188825"/>
              <a:gd name="connsiteY225" fmla="*/ 2464763 h 3388079"/>
              <a:gd name="connsiteX226" fmla="*/ 8061283 w 12188825"/>
              <a:gd name="connsiteY226" fmla="*/ 2935197 h 3388079"/>
              <a:gd name="connsiteX227" fmla="*/ 10597727 w 12188825"/>
              <a:gd name="connsiteY227" fmla="*/ 2454181 h 3388079"/>
              <a:gd name="connsiteX228" fmla="*/ 12188825 w 12188825"/>
              <a:gd name="connsiteY228" fmla="*/ 847281 h 3388079"/>
              <a:gd name="connsiteX229" fmla="*/ 12188825 w 12188825"/>
              <a:gd name="connsiteY229" fmla="*/ 876995 h 3388079"/>
              <a:gd name="connsiteX230" fmla="*/ 10979084 w 12188825"/>
              <a:gd name="connsiteY230" fmla="*/ 2216094 h 3388079"/>
              <a:gd name="connsiteX231" fmla="*/ 9802647 w 12188825"/>
              <a:gd name="connsiteY231" fmla="*/ 2847414 h 3388079"/>
              <a:gd name="connsiteX232" fmla="*/ 8511520 w 12188825"/>
              <a:gd name="connsiteY232" fmla="*/ 3005127 h 3388079"/>
              <a:gd name="connsiteX233" fmla="*/ 7265581 w 12188825"/>
              <a:gd name="connsiteY233" fmla="*/ 2717390 h 3388079"/>
              <a:gd name="connsiteX234" fmla="*/ 6717782 w 12188825"/>
              <a:gd name="connsiteY234" fmla="*/ 2383606 h 3388079"/>
              <a:gd name="connsiteX235" fmla="*/ 6657003 w 12188825"/>
              <a:gd name="connsiteY235" fmla="*/ 2337103 h 3388079"/>
              <a:gd name="connsiteX236" fmla="*/ 6035094 w 12188825"/>
              <a:gd name="connsiteY236" fmla="*/ 1959484 h 3388079"/>
              <a:gd name="connsiteX237" fmla="*/ 5028360 w 12188825"/>
              <a:gd name="connsiteY237" fmla="*/ 2081505 h 3388079"/>
              <a:gd name="connsiteX238" fmla="*/ 4688406 w 12188825"/>
              <a:gd name="connsiteY238" fmla="*/ 2191047 h 3388079"/>
              <a:gd name="connsiteX239" fmla="*/ 3983435 w 12188825"/>
              <a:gd name="connsiteY239" fmla="*/ 2208103 h 3388079"/>
              <a:gd name="connsiteX240" fmla="*/ 3300531 w 12188825"/>
              <a:gd name="connsiteY240" fmla="*/ 1910074 h 3388079"/>
              <a:gd name="connsiteX241" fmla="*/ 3280013 w 12188825"/>
              <a:gd name="connsiteY241" fmla="*/ 1899163 h 3388079"/>
              <a:gd name="connsiteX242" fmla="*/ 3270427 w 12188825"/>
              <a:gd name="connsiteY242" fmla="*/ 1894055 h 3388079"/>
              <a:gd name="connsiteX243" fmla="*/ 2533803 w 12188825"/>
              <a:gd name="connsiteY243" fmla="*/ 1619328 h 3388079"/>
              <a:gd name="connsiteX244" fmla="*/ 1741224 w 12188825"/>
              <a:gd name="connsiteY244" fmla="*/ 1586645 h 3388079"/>
              <a:gd name="connsiteX245" fmla="*/ 394018 w 12188825"/>
              <a:gd name="connsiteY245" fmla="*/ 1794413 h 3388079"/>
              <a:gd name="connsiteX246" fmla="*/ 170421 w 12188825"/>
              <a:gd name="connsiteY246" fmla="*/ 1838222 h 3388079"/>
              <a:gd name="connsiteX247" fmla="*/ 0 w 12188825"/>
              <a:gd name="connsiteY247" fmla="*/ 1870551 h 3388079"/>
              <a:gd name="connsiteX248" fmla="*/ 0 w 12188825"/>
              <a:gd name="connsiteY248" fmla="*/ 2065714 h 3388079"/>
              <a:gd name="connsiteX249" fmla="*/ 0 w 12188825"/>
              <a:gd name="connsiteY249" fmla="*/ 2044890 h 3388079"/>
              <a:gd name="connsiteX250" fmla="*/ 1377337 w 12188825"/>
              <a:gd name="connsiteY250" fmla="*/ 1754056 h 3388079"/>
              <a:gd name="connsiteX251" fmla="*/ 2855969 w 12188825"/>
              <a:gd name="connsiteY251" fmla="*/ 1921592 h 3388079"/>
              <a:gd name="connsiteX252" fmla="*/ 3398498 w 12188825"/>
              <a:gd name="connsiteY252" fmla="*/ 2247020 h 3388079"/>
              <a:gd name="connsiteX253" fmla="*/ 4282595 w 12188825"/>
              <a:gd name="connsiteY253" fmla="*/ 2660937 h 3388079"/>
              <a:gd name="connsiteX254" fmla="*/ 5189443 w 12188825"/>
              <a:gd name="connsiteY254" fmla="*/ 2382493 h 3388079"/>
              <a:gd name="connsiteX255" fmla="*/ 5189443 w 12188825"/>
              <a:gd name="connsiteY255" fmla="*/ 2382480 h 3388079"/>
              <a:gd name="connsiteX256" fmla="*/ 5508943 w 12188825"/>
              <a:gd name="connsiteY256" fmla="*/ 2225741 h 3388079"/>
              <a:gd name="connsiteX257" fmla="*/ 6105840 w 12188825"/>
              <a:gd name="connsiteY257" fmla="*/ 2114720 h 3388079"/>
              <a:gd name="connsiteX258" fmla="*/ 6743213 w 12188825"/>
              <a:gd name="connsiteY258" fmla="*/ 2427845 h 3388079"/>
              <a:gd name="connsiteX259" fmla="*/ 6828015 w 12188825"/>
              <a:gd name="connsiteY259" fmla="*/ 2491959 h 3388079"/>
              <a:gd name="connsiteX260" fmla="*/ 6828015 w 12188825"/>
              <a:gd name="connsiteY260" fmla="*/ 2491972 h 3388079"/>
              <a:gd name="connsiteX261" fmla="*/ 7348160 w 12188825"/>
              <a:gd name="connsiteY261" fmla="*/ 2843583 h 3388079"/>
              <a:gd name="connsiteX262" fmla="*/ 7989102 w 12188825"/>
              <a:gd name="connsiteY262" fmla="*/ 3085716 h 3388079"/>
              <a:gd name="connsiteX263" fmla="*/ 9368065 w 12188825"/>
              <a:gd name="connsiteY263" fmla="*/ 3119575 h 3388079"/>
              <a:gd name="connsiteX264" fmla="*/ 10612848 w 12188825"/>
              <a:gd name="connsiteY264" fmla="*/ 2579008 h 3388079"/>
              <a:gd name="connsiteX265" fmla="*/ 11762915 w 12188825"/>
              <a:gd name="connsiteY265" fmla="*/ 1561042 h 3388079"/>
              <a:gd name="connsiteX266" fmla="*/ 12188825 w 12188825"/>
              <a:gd name="connsiteY266" fmla="*/ 974856 h 3388079"/>
              <a:gd name="connsiteX267" fmla="*/ 12188825 w 12188825"/>
              <a:gd name="connsiteY267" fmla="*/ 1016353 h 3388079"/>
              <a:gd name="connsiteX268" fmla="*/ 11019574 w 12188825"/>
              <a:gd name="connsiteY268" fmla="*/ 2302764 h 3388079"/>
              <a:gd name="connsiteX269" fmla="*/ 9826262 w 12188825"/>
              <a:gd name="connsiteY269" fmla="*/ 3014559 h 3388079"/>
              <a:gd name="connsiteX270" fmla="*/ 8483829 w 12188825"/>
              <a:gd name="connsiteY270" fmla="*/ 3187343 h 3388079"/>
              <a:gd name="connsiteX271" fmla="*/ 7203913 w 12188825"/>
              <a:gd name="connsiteY271" fmla="*/ 2784551 h 3388079"/>
              <a:gd name="connsiteX272" fmla="*/ 6856620 w 12188825"/>
              <a:gd name="connsiteY272" fmla="*/ 2540472 h 3388079"/>
              <a:gd name="connsiteX273" fmla="*/ 6856620 w 12188825"/>
              <a:gd name="connsiteY273" fmla="*/ 2540472 h 3388079"/>
              <a:gd name="connsiteX274" fmla="*/ 5884892 w 12188825"/>
              <a:gd name="connsiteY274" fmla="*/ 2134620 h 3388079"/>
              <a:gd name="connsiteX275" fmla="*/ 5186599 w 12188825"/>
              <a:gd name="connsiteY275" fmla="*/ 2404846 h 3388079"/>
              <a:gd name="connsiteX276" fmla="*/ 5186599 w 12188825"/>
              <a:gd name="connsiteY276" fmla="*/ 2404846 h 3388079"/>
              <a:gd name="connsiteX277" fmla="*/ 4675659 w 12188825"/>
              <a:gd name="connsiteY277" fmla="*/ 2634652 h 3388079"/>
              <a:gd name="connsiteX278" fmla="*/ 4008486 w 12188825"/>
              <a:gd name="connsiteY278" fmla="*/ 2620024 h 3388079"/>
              <a:gd name="connsiteX279" fmla="*/ 3354098 w 12188825"/>
              <a:gd name="connsiteY279" fmla="*/ 2240597 h 3388079"/>
              <a:gd name="connsiteX280" fmla="*/ 3354098 w 12188825"/>
              <a:gd name="connsiteY280" fmla="*/ 2240597 h 3388079"/>
              <a:gd name="connsiteX281" fmla="*/ 3328349 w 12188825"/>
              <a:gd name="connsiteY281" fmla="*/ 2222491 h 3388079"/>
              <a:gd name="connsiteX282" fmla="*/ 2614909 w 12188825"/>
              <a:gd name="connsiteY282" fmla="*/ 1856290 h 3388079"/>
              <a:gd name="connsiteX283" fmla="*/ 1807679 w 12188825"/>
              <a:gd name="connsiteY283" fmla="*/ 1750263 h 3388079"/>
              <a:gd name="connsiteX284" fmla="*/ 201180 w 12188825"/>
              <a:gd name="connsiteY284" fmla="*/ 2008313 h 3388079"/>
              <a:gd name="connsiteX285" fmla="*/ 0 w 12188825"/>
              <a:gd name="connsiteY285" fmla="*/ 2065714 h 3388079"/>
              <a:gd name="connsiteX286" fmla="*/ 0 w 12188825"/>
              <a:gd name="connsiteY286" fmla="*/ 2268260 h 3388079"/>
              <a:gd name="connsiteX287" fmla="*/ 0 w 12188825"/>
              <a:gd name="connsiteY287" fmla="*/ 2247032 h 3388079"/>
              <a:gd name="connsiteX288" fmla="*/ 2663538 w 12188825"/>
              <a:gd name="connsiteY288" fmla="*/ 2055814 h 3388079"/>
              <a:gd name="connsiteX289" fmla="*/ 3264256 w 12188825"/>
              <a:gd name="connsiteY289" fmla="*/ 2406616 h 3388079"/>
              <a:gd name="connsiteX290" fmla="*/ 3447724 w 12188825"/>
              <a:gd name="connsiteY290" fmla="*/ 2564709 h 3388079"/>
              <a:gd name="connsiteX291" fmla="*/ 3447762 w 12188825"/>
              <a:gd name="connsiteY291" fmla="*/ 2564734 h 3388079"/>
              <a:gd name="connsiteX292" fmla="*/ 3447774 w 12188825"/>
              <a:gd name="connsiteY292" fmla="*/ 2564747 h 3388079"/>
              <a:gd name="connsiteX293" fmla="*/ 3919698 w 12188825"/>
              <a:gd name="connsiteY293" fmla="*/ 2934426 h 3388079"/>
              <a:gd name="connsiteX294" fmla="*/ 4640210 w 12188825"/>
              <a:gd name="connsiteY294" fmla="*/ 3076284 h 3388079"/>
              <a:gd name="connsiteX295" fmla="*/ 5239532 w 12188825"/>
              <a:gd name="connsiteY295" fmla="*/ 2772540 h 3388079"/>
              <a:gd name="connsiteX296" fmla="*/ 5321565 w 12188825"/>
              <a:gd name="connsiteY296" fmla="*/ 2716846 h 3388079"/>
              <a:gd name="connsiteX297" fmla="*/ 6409684 w 12188825"/>
              <a:gd name="connsiteY297" fmla="*/ 2336421 h 3388079"/>
              <a:gd name="connsiteX298" fmla="*/ 7054829 w 12188825"/>
              <a:gd name="connsiteY298" fmla="*/ 2716568 h 3388079"/>
              <a:gd name="connsiteX299" fmla="*/ 7074216 w 12188825"/>
              <a:gd name="connsiteY299" fmla="*/ 2731778 h 3388079"/>
              <a:gd name="connsiteX300" fmla="*/ 7755699 w 12188825"/>
              <a:gd name="connsiteY300" fmla="*/ 3150601 h 3388079"/>
              <a:gd name="connsiteX301" fmla="*/ 9254493 w 12188825"/>
              <a:gd name="connsiteY301" fmla="*/ 3330023 h 3388079"/>
              <a:gd name="connsiteX302" fmla="*/ 10608759 w 12188825"/>
              <a:gd name="connsiteY302" fmla="*/ 2711486 h 3388079"/>
              <a:gd name="connsiteX303" fmla="*/ 11780562 w 12188825"/>
              <a:gd name="connsiteY303" fmla="*/ 1651278 h 3388079"/>
              <a:gd name="connsiteX304" fmla="*/ 12188825 w 12188825"/>
              <a:gd name="connsiteY304" fmla="*/ 1104588 h 3388079"/>
              <a:gd name="connsiteX305" fmla="*/ 12188825 w 12188825"/>
              <a:gd name="connsiteY305" fmla="*/ 1133215 h 3388079"/>
              <a:gd name="connsiteX306" fmla="*/ 12106144 w 12188825"/>
              <a:gd name="connsiteY306" fmla="*/ 1257994 h 3388079"/>
              <a:gd name="connsiteX307" fmla="*/ 11012006 w 12188825"/>
              <a:gd name="connsiteY307" fmla="*/ 2425266 h 3388079"/>
              <a:gd name="connsiteX308" fmla="*/ 9764341 w 12188825"/>
              <a:gd name="connsiteY308" fmla="*/ 3212390 h 3388079"/>
              <a:gd name="connsiteX309" fmla="*/ 8288706 w 12188825"/>
              <a:gd name="connsiteY309" fmla="*/ 3337002 h 3388079"/>
              <a:gd name="connsiteX310" fmla="*/ 7588191 w 12188825"/>
              <a:gd name="connsiteY310" fmla="*/ 3093378 h 3388079"/>
              <a:gd name="connsiteX311" fmla="*/ 6979588 w 12188825"/>
              <a:gd name="connsiteY311" fmla="*/ 2681445 h 3388079"/>
              <a:gd name="connsiteX312" fmla="*/ 6978864 w 12188825"/>
              <a:gd name="connsiteY312" fmla="*/ 2680889 h 3388079"/>
              <a:gd name="connsiteX313" fmla="*/ 6934972 w 12188825"/>
              <a:gd name="connsiteY313" fmla="*/ 2647384 h 3388079"/>
              <a:gd name="connsiteX314" fmla="*/ 6187949 w 12188825"/>
              <a:gd name="connsiteY314" fmla="*/ 2334726 h 3388079"/>
              <a:gd name="connsiteX315" fmla="*/ 5562764 w 12188825"/>
              <a:gd name="connsiteY315" fmla="*/ 2578225 h 3388079"/>
              <a:gd name="connsiteX316" fmla="*/ 5348114 w 12188825"/>
              <a:gd name="connsiteY316" fmla="*/ 2721575 h 3388079"/>
              <a:gd name="connsiteX317" fmla="*/ 5348063 w 12188825"/>
              <a:gd name="connsiteY317" fmla="*/ 2721613 h 3388079"/>
              <a:gd name="connsiteX318" fmla="*/ 4391786 w 12188825"/>
              <a:gd name="connsiteY318" fmla="*/ 3119929 h 3388079"/>
              <a:gd name="connsiteX319" fmla="*/ 3473168 w 12188825"/>
              <a:gd name="connsiteY319" fmla="*/ 2607519 h 3388079"/>
              <a:gd name="connsiteX320" fmla="*/ 3093372 w 12188825"/>
              <a:gd name="connsiteY320" fmla="*/ 2301866 h 3388079"/>
              <a:gd name="connsiteX321" fmla="*/ 1687695 w 12188825"/>
              <a:gd name="connsiteY321" fmla="*/ 1907761 h 3388079"/>
              <a:gd name="connsiteX322" fmla="*/ 201907 w 12188825"/>
              <a:gd name="connsiteY322" fmla="*/ 2190478 h 3388079"/>
              <a:gd name="connsiteX323" fmla="*/ 0 w 12188825"/>
              <a:gd name="connsiteY323" fmla="*/ 2268260 h 338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12188825" h="3388079">
                <a:moveTo>
                  <a:pt x="0" y="1005224"/>
                </a:moveTo>
                <a:lnTo>
                  <a:pt x="0" y="982319"/>
                </a:lnTo>
                <a:cubicBezTo>
                  <a:pt x="430281" y="1090043"/>
                  <a:pt x="894717" y="959752"/>
                  <a:pt x="1314870" y="770839"/>
                </a:cubicBezTo>
                <a:cubicBezTo>
                  <a:pt x="1495734" y="689526"/>
                  <a:pt x="1673881" y="595031"/>
                  <a:pt x="1852041" y="500528"/>
                </a:cubicBezTo>
                <a:lnTo>
                  <a:pt x="1852041" y="500527"/>
                </a:lnTo>
                <a:cubicBezTo>
                  <a:pt x="2204971" y="313328"/>
                  <a:pt x="2557952" y="126102"/>
                  <a:pt x="2932174" y="41239"/>
                </a:cubicBezTo>
                <a:cubicBezTo>
                  <a:pt x="3456840" y="-77765"/>
                  <a:pt x="3956074" y="70409"/>
                  <a:pt x="4420455" y="362048"/>
                </a:cubicBezTo>
                <a:cubicBezTo>
                  <a:pt x="4694514" y="534165"/>
                  <a:pt x="4955748" y="745426"/>
                  <a:pt x="5217363" y="956991"/>
                </a:cubicBezTo>
                <a:lnTo>
                  <a:pt x="5217376" y="957001"/>
                </a:lnTo>
                <a:cubicBezTo>
                  <a:pt x="5399053" y="1103916"/>
                  <a:pt x="5580895" y="1250974"/>
                  <a:pt x="5767346" y="1385173"/>
                </a:cubicBezTo>
                <a:cubicBezTo>
                  <a:pt x="6110106" y="1631921"/>
                  <a:pt x="6478081" y="1777597"/>
                  <a:pt x="6865381" y="1870804"/>
                </a:cubicBezTo>
                <a:cubicBezTo>
                  <a:pt x="7298402" y="1974935"/>
                  <a:pt x="7740856" y="2021715"/>
                  <a:pt x="8183247" y="2036508"/>
                </a:cubicBezTo>
                <a:cubicBezTo>
                  <a:pt x="8625651" y="2051301"/>
                  <a:pt x="9087632" y="2031703"/>
                  <a:pt x="9538860" y="1972065"/>
                </a:cubicBezTo>
                <a:cubicBezTo>
                  <a:pt x="9922148" y="1921087"/>
                  <a:pt x="10305385" y="1841965"/>
                  <a:pt x="10677499" y="1694960"/>
                </a:cubicBezTo>
                <a:cubicBezTo>
                  <a:pt x="11044218" y="1549992"/>
                  <a:pt x="11399408" y="1339202"/>
                  <a:pt x="11684183" y="986766"/>
                </a:cubicBezTo>
                <a:cubicBezTo>
                  <a:pt x="11889932" y="732115"/>
                  <a:pt x="12044006" y="448165"/>
                  <a:pt x="12188825" y="155924"/>
                </a:cubicBezTo>
                <a:lnTo>
                  <a:pt x="12188825" y="195017"/>
                </a:lnTo>
                <a:cubicBezTo>
                  <a:pt x="12089270" y="391132"/>
                  <a:pt x="11984574" y="582385"/>
                  <a:pt x="11868259" y="761239"/>
                </a:cubicBezTo>
                <a:cubicBezTo>
                  <a:pt x="11639540" y="1112846"/>
                  <a:pt x="11358309" y="1373086"/>
                  <a:pt x="11036093" y="1549752"/>
                </a:cubicBezTo>
                <a:cubicBezTo>
                  <a:pt x="10668967" y="1750996"/>
                  <a:pt x="10279090" y="1863711"/>
                  <a:pt x="9890533" y="1936549"/>
                </a:cubicBezTo>
                <a:cubicBezTo>
                  <a:pt x="9457182" y="2017973"/>
                  <a:pt x="9020276" y="2054322"/>
                  <a:pt x="8585263" y="2060909"/>
                </a:cubicBezTo>
                <a:cubicBezTo>
                  <a:pt x="8126582" y="2067535"/>
                  <a:pt x="7667495" y="2040073"/>
                  <a:pt x="7214883" y="1963025"/>
                </a:cubicBezTo>
                <a:cubicBezTo>
                  <a:pt x="6829538" y="1897418"/>
                  <a:pt x="6440448" y="1799913"/>
                  <a:pt x="6081995" y="1610086"/>
                </a:cubicBezTo>
                <a:cubicBezTo>
                  <a:pt x="5772133" y="1445912"/>
                  <a:pt x="5487232" y="1210150"/>
                  <a:pt x="5203791" y="975607"/>
                </a:cubicBezTo>
                <a:lnTo>
                  <a:pt x="5203791" y="975602"/>
                </a:lnTo>
                <a:lnTo>
                  <a:pt x="5203791" y="975597"/>
                </a:lnTo>
                <a:lnTo>
                  <a:pt x="5203778" y="975593"/>
                </a:lnTo>
                <a:cubicBezTo>
                  <a:pt x="5077585" y="871169"/>
                  <a:pt x="4951685" y="766987"/>
                  <a:pt x="4824007" y="669470"/>
                </a:cubicBezTo>
                <a:cubicBezTo>
                  <a:pt x="4367218" y="320335"/>
                  <a:pt x="3870282" y="17317"/>
                  <a:pt x="3322509" y="16490"/>
                </a:cubicBezTo>
                <a:cubicBezTo>
                  <a:pt x="2804801" y="15641"/>
                  <a:pt x="2315229" y="274915"/>
                  <a:pt x="1826800" y="533579"/>
                </a:cubicBezTo>
                <a:cubicBezTo>
                  <a:pt x="1237742" y="845536"/>
                  <a:pt x="650361" y="1156606"/>
                  <a:pt x="17343" y="1009413"/>
                </a:cubicBezTo>
                <a:cubicBezTo>
                  <a:pt x="11552" y="1008060"/>
                  <a:pt x="5771" y="1006664"/>
                  <a:pt x="0" y="1005224"/>
                </a:cubicBezTo>
                <a:close/>
                <a:moveTo>
                  <a:pt x="0" y="1163985"/>
                </a:moveTo>
                <a:lnTo>
                  <a:pt x="0" y="1142920"/>
                </a:lnTo>
                <a:cubicBezTo>
                  <a:pt x="427759" y="1221807"/>
                  <a:pt x="879410" y="1109953"/>
                  <a:pt x="1298859" y="962935"/>
                </a:cubicBezTo>
                <a:cubicBezTo>
                  <a:pt x="1453429" y="908707"/>
                  <a:pt x="1606906" y="847935"/>
                  <a:pt x="1760295" y="787195"/>
                </a:cubicBezTo>
                <a:cubicBezTo>
                  <a:pt x="2154324" y="631167"/>
                  <a:pt x="2547795" y="475359"/>
                  <a:pt x="2957809" y="431306"/>
                </a:cubicBezTo>
                <a:cubicBezTo>
                  <a:pt x="3504097" y="372942"/>
                  <a:pt x="4060149" y="495313"/>
                  <a:pt x="4572752" y="709094"/>
                </a:cubicBezTo>
                <a:cubicBezTo>
                  <a:pt x="4823842" y="813698"/>
                  <a:pt x="5066819" y="946565"/>
                  <a:pt x="5301149" y="1101053"/>
                </a:cubicBezTo>
                <a:cubicBezTo>
                  <a:pt x="5447034" y="1197174"/>
                  <a:pt x="5588335" y="1303649"/>
                  <a:pt x="5729637" y="1410131"/>
                </a:cubicBezTo>
                <a:lnTo>
                  <a:pt x="5729649" y="1410144"/>
                </a:lnTo>
                <a:lnTo>
                  <a:pt x="5729662" y="1410144"/>
                </a:lnTo>
                <a:cubicBezTo>
                  <a:pt x="5836695" y="1490808"/>
                  <a:pt x="5943728" y="1571460"/>
                  <a:pt x="6052755" y="1647611"/>
                </a:cubicBezTo>
                <a:cubicBezTo>
                  <a:pt x="6379517" y="1875824"/>
                  <a:pt x="6744267" y="2000765"/>
                  <a:pt x="7110669" y="2084818"/>
                </a:cubicBezTo>
                <a:cubicBezTo>
                  <a:pt x="7527222" y="2180478"/>
                  <a:pt x="7952447" y="2221834"/>
                  <a:pt x="8377519" y="2229129"/>
                </a:cubicBezTo>
                <a:cubicBezTo>
                  <a:pt x="8803899" y="2236513"/>
                  <a:pt x="9232286" y="2208950"/>
                  <a:pt x="9657790" y="2137718"/>
                </a:cubicBezTo>
                <a:cubicBezTo>
                  <a:pt x="10036990" y="2074286"/>
                  <a:pt x="10413434" y="1972773"/>
                  <a:pt x="10776267" y="1797991"/>
                </a:cubicBezTo>
                <a:cubicBezTo>
                  <a:pt x="11139101" y="1623209"/>
                  <a:pt x="11457775" y="1386855"/>
                  <a:pt x="11730030" y="1040117"/>
                </a:cubicBezTo>
                <a:cubicBezTo>
                  <a:pt x="11908203" y="813206"/>
                  <a:pt x="12055345" y="559354"/>
                  <a:pt x="12188825" y="293936"/>
                </a:cubicBezTo>
                <a:lnTo>
                  <a:pt x="12188825" y="331738"/>
                </a:lnTo>
                <a:cubicBezTo>
                  <a:pt x="12102716" y="500307"/>
                  <a:pt x="12010932" y="663649"/>
                  <a:pt x="11910196" y="817784"/>
                </a:cubicBezTo>
                <a:cubicBezTo>
                  <a:pt x="11682176" y="1167009"/>
                  <a:pt x="11405922" y="1445684"/>
                  <a:pt x="11092554" y="1645234"/>
                </a:cubicBezTo>
                <a:cubicBezTo>
                  <a:pt x="10370443" y="2105224"/>
                  <a:pt x="9543812" y="2219545"/>
                  <a:pt x="8764235" y="2246868"/>
                </a:cubicBezTo>
                <a:cubicBezTo>
                  <a:pt x="8328853" y="2262128"/>
                  <a:pt x="7892924" y="2241532"/>
                  <a:pt x="7462774" y="2173751"/>
                </a:cubicBezTo>
                <a:cubicBezTo>
                  <a:pt x="7080184" y="2113556"/>
                  <a:pt x="6695588" y="2019515"/>
                  <a:pt x="6337364" y="1840814"/>
                </a:cubicBezTo>
                <a:cubicBezTo>
                  <a:pt x="6137442" y="1741286"/>
                  <a:pt x="5952971" y="1602550"/>
                  <a:pt x="5768540" y="1463461"/>
                </a:cubicBezTo>
                <a:cubicBezTo>
                  <a:pt x="5517792" y="1274430"/>
                  <a:pt x="5266462" y="1089870"/>
                  <a:pt x="4999742" y="940002"/>
                </a:cubicBezTo>
                <a:cubicBezTo>
                  <a:pt x="4490782" y="654192"/>
                  <a:pt x="3931201" y="471788"/>
                  <a:pt x="3370363" y="440825"/>
                </a:cubicBezTo>
                <a:cubicBezTo>
                  <a:pt x="3073692" y="424697"/>
                  <a:pt x="2774964" y="462292"/>
                  <a:pt x="2481848" y="545819"/>
                </a:cubicBezTo>
                <a:cubicBezTo>
                  <a:pt x="2234796" y="616218"/>
                  <a:pt x="1990791" y="713995"/>
                  <a:pt x="1747459" y="811509"/>
                </a:cubicBezTo>
                <a:lnTo>
                  <a:pt x="1747459" y="811509"/>
                </a:lnTo>
                <a:cubicBezTo>
                  <a:pt x="1702081" y="829694"/>
                  <a:pt x="1656715" y="847869"/>
                  <a:pt x="1611375" y="865857"/>
                </a:cubicBezTo>
                <a:cubicBezTo>
                  <a:pt x="1102495" y="1068019"/>
                  <a:pt x="562706" y="1250580"/>
                  <a:pt x="35443" y="1169900"/>
                </a:cubicBezTo>
                <a:cubicBezTo>
                  <a:pt x="23603" y="1168076"/>
                  <a:pt x="11788" y="1166104"/>
                  <a:pt x="0" y="1163985"/>
                </a:cubicBezTo>
                <a:close/>
                <a:moveTo>
                  <a:pt x="0" y="1329328"/>
                </a:moveTo>
                <a:lnTo>
                  <a:pt x="0" y="1309376"/>
                </a:lnTo>
                <a:cubicBezTo>
                  <a:pt x="432501" y="1355335"/>
                  <a:pt x="879083" y="1251528"/>
                  <a:pt x="1304839" y="1134366"/>
                </a:cubicBezTo>
                <a:cubicBezTo>
                  <a:pt x="1405994" y="1106506"/>
                  <a:pt x="1507047" y="1076983"/>
                  <a:pt x="1608112" y="1047457"/>
                </a:cubicBezTo>
                <a:lnTo>
                  <a:pt x="1608125" y="1047450"/>
                </a:lnTo>
                <a:lnTo>
                  <a:pt x="1608138" y="1047449"/>
                </a:lnTo>
                <a:cubicBezTo>
                  <a:pt x="2040879" y="921017"/>
                  <a:pt x="2473811" y="794532"/>
                  <a:pt x="2915935" y="798445"/>
                </a:cubicBezTo>
                <a:cubicBezTo>
                  <a:pt x="3199643" y="801129"/>
                  <a:pt x="3479973" y="843191"/>
                  <a:pt x="3759694" y="890075"/>
                </a:cubicBezTo>
                <a:cubicBezTo>
                  <a:pt x="3880528" y="910294"/>
                  <a:pt x="4001706" y="927957"/>
                  <a:pt x="4122908" y="945622"/>
                </a:cubicBezTo>
                <a:lnTo>
                  <a:pt x="4122921" y="945625"/>
                </a:lnTo>
                <a:lnTo>
                  <a:pt x="4122934" y="945626"/>
                </a:lnTo>
                <a:lnTo>
                  <a:pt x="4122947" y="945627"/>
                </a:lnTo>
                <a:lnTo>
                  <a:pt x="4122947" y="945628"/>
                </a:lnTo>
                <a:lnTo>
                  <a:pt x="4122959" y="945630"/>
                </a:lnTo>
                <a:lnTo>
                  <a:pt x="4122972" y="945631"/>
                </a:lnTo>
                <a:lnTo>
                  <a:pt x="4122985" y="945634"/>
                </a:lnTo>
                <a:cubicBezTo>
                  <a:pt x="4264883" y="966314"/>
                  <a:pt x="4406794" y="986999"/>
                  <a:pt x="4548172" y="1011789"/>
                </a:cubicBezTo>
                <a:cubicBezTo>
                  <a:pt x="4793738" y="1054825"/>
                  <a:pt x="5037540" y="1114766"/>
                  <a:pt x="5272137" y="1214708"/>
                </a:cubicBezTo>
                <a:cubicBezTo>
                  <a:pt x="5522782" y="1321716"/>
                  <a:pt x="5753164" y="1479745"/>
                  <a:pt x="5980600" y="1649368"/>
                </a:cubicBezTo>
                <a:lnTo>
                  <a:pt x="5994071" y="1659433"/>
                </a:lnTo>
                <a:lnTo>
                  <a:pt x="6002527" y="1665742"/>
                </a:lnTo>
                <a:lnTo>
                  <a:pt x="6002540" y="1665754"/>
                </a:lnTo>
                <a:cubicBezTo>
                  <a:pt x="6181119" y="1799116"/>
                  <a:pt x="6358441" y="1931543"/>
                  <a:pt x="6551735" y="2027594"/>
                </a:cubicBezTo>
                <a:cubicBezTo>
                  <a:pt x="6724042" y="2112975"/>
                  <a:pt x="6902786" y="2178303"/>
                  <a:pt x="7083295" y="2230217"/>
                </a:cubicBezTo>
                <a:cubicBezTo>
                  <a:pt x="7493995" y="2348735"/>
                  <a:pt x="7917289" y="2402128"/>
                  <a:pt x="8340293" y="2416225"/>
                </a:cubicBezTo>
                <a:cubicBezTo>
                  <a:pt x="9143562" y="2442726"/>
                  <a:pt x="9988463" y="2351972"/>
                  <a:pt x="10752816" y="1950976"/>
                </a:cubicBezTo>
                <a:cubicBezTo>
                  <a:pt x="11111929" y="1762362"/>
                  <a:pt x="11449497" y="1500961"/>
                  <a:pt x="11733534" y="1147769"/>
                </a:cubicBezTo>
                <a:cubicBezTo>
                  <a:pt x="11906362" y="933132"/>
                  <a:pt x="12055916" y="690429"/>
                  <a:pt x="12188825" y="432683"/>
                </a:cubicBezTo>
                <a:lnTo>
                  <a:pt x="12188825" y="469805"/>
                </a:lnTo>
                <a:cubicBezTo>
                  <a:pt x="12113788" y="613684"/>
                  <a:pt x="12033342" y="752734"/>
                  <a:pt x="11946064" y="885015"/>
                </a:cubicBezTo>
                <a:cubicBezTo>
                  <a:pt x="11703570" y="1252661"/>
                  <a:pt x="11410784" y="1552735"/>
                  <a:pt x="11083628" y="1775625"/>
                </a:cubicBezTo>
                <a:cubicBezTo>
                  <a:pt x="10365135" y="2265428"/>
                  <a:pt x="9547253" y="2411294"/>
                  <a:pt x="8760959" y="2437100"/>
                </a:cubicBezTo>
                <a:cubicBezTo>
                  <a:pt x="8324321" y="2451564"/>
                  <a:pt x="7886792" y="2423913"/>
                  <a:pt x="7457492" y="2340896"/>
                </a:cubicBezTo>
                <a:cubicBezTo>
                  <a:pt x="7084983" y="2268576"/>
                  <a:pt x="6710558" y="2157530"/>
                  <a:pt x="6370655" y="1950963"/>
                </a:cubicBezTo>
                <a:cubicBezTo>
                  <a:pt x="6239256" y="1871120"/>
                  <a:pt x="6113927" y="1776358"/>
                  <a:pt x="5988573" y="1681584"/>
                </a:cubicBezTo>
                <a:lnTo>
                  <a:pt x="5988573" y="1681584"/>
                </a:lnTo>
                <a:lnTo>
                  <a:pt x="5988573" y="1681584"/>
                </a:lnTo>
                <a:cubicBezTo>
                  <a:pt x="5904724" y="1618190"/>
                  <a:pt x="5820875" y="1554784"/>
                  <a:pt x="5735172" y="1495828"/>
                </a:cubicBezTo>
                <a:cubicBezTo>
                  <a:pt x="5492551" y="1328923"/>
                  <a:pt x="5235431" y="1206159"/>
                  <a:pt x="4966172" y="1127358"/>
                </a:cubicBezTo>
                <a:cubicBezTo>
                  <a:pt x="4711476" y="1052814"/>
                  <a:pt x="4470595" y="1017831"/>
                  <a:pt x="4222031" y="981730"/>
                </a:cubicBezTo>
                <a:cubicBezTo>
                  <a:pt x="4214223" y="980597"/>
                  <a:pt x="4206414" y="979463"/>
                  <a:pt x="4198606" y="978327"/>
                </a:cubicBezTo>
                <a:cubicBezTo>
                  <a:pt x="4192194" y="977395"/>
                  <a:pt x="4185782" y="976462"/>
                  <a:pt x="4179358" y="975526"/>
                </a:cubicBezTo>
                <a:cubicBezTo>
                  <a:pt x="4069112" y="959582"/>
                  <a:pt x="3959057" y="941508"/>
                  <a:pt x="3848990" y="923432"/>
                </a:cubicBezTo>
                <a:cubicBezTo>
                  <a:pt x="3682181" y="896038"/>
                  <a:pt x="3515308" y="868634"/>
                  <a:pt x="3347623" y="848614"/>
                </a:cubicBezTo>
                <a:cubicBezTo>
                  <a:pt x="3069273" y="815384"/>
                  <a:pt x="2777935" y="805547"/>
                  <a:pt x="2491929" y="848922"/>
                </a:cubicBezTo>
                <a:cubicBezTo>
                  <a:pt x="2205924" y="892298"/>
                  <a:pt x="1917747" y="976529"/>
                  <a:pt x="1633518" y="1060696"/>
                </a:cubicBezTo>
                <a:cubicBezTo>
                  <a:pt x="1117720" y="1213355"/>
                  <a:pt x="587211" y="1369470"/>
                  <a:pt x="60847" y="1334385"/>
                </a:cubicBezTo>
                <a:cubicBezTo>
                  <a:pt x="40524" y="1333045"/>
                  <a:pt x="20241" y="1331363"/>
                  <a:pt x="0" y="1329328"/>
                </a:cubicBezTo>
                <a:close/>
                <a:moveTo>
                  <a:pt x="0" y="1503123"/>
                </a:moveTo>
                <a:lnTo>
                  <a:pt x="0" y="1482388"/>
                </a:lnTo>
                <a:cubicBezTo>
                  <a:pt x="424666" y="1489708"/>
                  <a:pt x="853550" y="1397184"/>
                  <a:pt x="1274024" y="1306481"/>
                </a:cubicBezTo>
                <a:lnTo>
                  <a:pt x="1274024" y="1306481"/>
                </a:lnTo>
                <a:lnTo>
                  <a:pt x="1290479" y="1302928"/>
                </a:lnTo>
                <a:cubicBezTo>
                  <a:pt x="1339234" y="1292422"/>
                  <a:pt x="1388244" y="1281649"/>
                  <a:pt x="1437456" y="1270839"/>
                </a:cubicBezTo>
                <a:cubicBezTo>
                  <a:pt x="1904199" y="1168325"/>
                  <a:pt x="2389873" y="1061646"/>
                  <a:pt x="2862939" y="1122716"/>
                </a:cubicBezTo>
                <a:cubicBezTo>
                  <a:pt x="3053936" y="1147526"/>
                  <a:pt x="3242558" y="1191658"/>
                  <a:pt x="3431015" y="1235750"/>
                </a:cubicBezTo>
                <a:cubicBezTo>
                  <a:pt x="3502865" y="1252562"/>
                  <a:pt x="3574703" y="1269373"/>
                  <a:pt x="3646630" y="1285101"/>
                </a:cubicBezTo>
                <a:cubicBezTo>
                  <a:pt x="3907217" y="1342072"/>
                  <a:pt x="4179332" y="1374161"/>
                  <a:pt x="4451639" y="1374641"/>
                </a:cubicBezTo>
                <a:cubicBezTo>
                  <a:pt x="4506983" y="1374768"/>
                  <a:pt x="4562392" y="1374249"/>
                  <a:pt x="4617813" y="1373731"/>
                </a:cubicBezTo>
                <a:lnTo>
                  <a:pt x="4617838" y="1373731"/>
                </a:lnTo>
                <a:lnTo>
                  <a:pt x="4617851" y="1373731"/>
                </a:lnTo>
                <a:cubicBezTo>
                  <a:pt x="4812961" y="1371898"/>
                  <a:pt x="5008236" y="1370052"/>
                  <a:pt x="5201581" y="1396957"/>
                </a:cubicBezTo>
                <a:cubicBezTo>
                  <a:pt x="5449865" y="1431498"/>
                  <a:pt x="5686671" y="1519092"/>
                  <a:pt x="5909054" y="1660558"/>
                </a:cubicBezTo>
                <a:cubicBezTo>
                  <a:pt x="6016658" y="1729097"/>
                  <a:pt x="6120136" y="1807259"/>
                  <a:pt x="6223614" y="1885420"/>
                </a:cubicBezTo>
                <a:lnTo>
                  <a:pt x="6223627" y="1885420"/>
                </a:lnTo>
                <a:lnTo>
                  <a:pt x="6223627" y="1885420"/>
                </a:lnTo>
                <a:cubicBezTo>
                  <a:pt x="6328933" y="1964959"/>
                  <a:pt x="6434227" y="2044486"/>
                  <a:pt x="6543876" y="2113898"/>
                </a:cubicBezTo>
                <a:cubicBezTo>
                  <a:pt x="6704984" y="2215854"/>
                  <a:pt x="6874625" y="2294445"/>
                  <a:pt x="7047426" y="2358319"/>
                </a:cubicBezTo>
                <a:cubicBezTo>
                  <a:pt x="7449671" y="2506461"/>
                  <a:pt x="7870172" y="2576682"/>
                  <a:pt x="8290344" y="2600654"/>
                </a:cubicBezTo>
                <a:cubicBezTo>
                  <a:pt x="9100583" y="2647118"/>
                  <a:pt x="9949535" y="2540320"/>
                  <a:pt x="10714384" y="2110851"/>
                </a:cubicBezTo>
                <a:cubicBezTo>
                  <a:pt x="11089266" y="1900440"/>
                  <a:pt x="11442412" y="1616521"/>
                  <a:pt x="11743336" y="1247868"/>
                </a:cubicBezTo>
                <a:cubicBezTo>
                  <a:pt x="11909993" y="1043632"/>
                  <a:pt x="12058417" y="815668"/>
                  <a:pt x="12188825" y="571097"/>
                </a:cubicBezTo>
                <a:lnTo>
                  <a:pt x="12188825" y="606438"/>
                </a:lnTo>
                <a:cubicBezTo>
                  <a:pt x="12120555" y="733342"/>
                  <a:pt x="12047270" y="855805"/>
                  <a:pt x="11968588" y="972822"/>
                </a:cubicBezTo>
                <a:cubicBezTo>
                  <a:pt x="11700446" y="1371645"/>
                  <a:pt x="11402569" y="1669269"/>
                  <a:pt x="11063733" y="1911806"/>
                </a:cubicBezTo>
                <a:cubicBezTo>
                  <a:pt x="10338117" y="2430993"/>
                  <a:pt x="9522227" y="2611072"/>
                  <a:pt x="8718616" y="2629026"/>
                </a:cubicBezTo>
                <a:cubicBezTo>
                  <a:pt x="7919779" y="2646625"/>
                  <a:pt x="7065811" y="2528890"/>
                  <a:pt x="6370261" y="2017657"/>
                </a:cubicBezTo>
                <a:cubicBezTo>
                  <a:pt x="6329022" y="1987313"/>
                  <a:pt x="6287936" y="1956437"/>
                  <a:pt x="6246811" y="1925525"/>
                </a:cubicBezTo>
                <a:lnTo>
                  <a:pt x="6246786" y="1925512"/>
                </a:lnTo>
                <a:lnTo>
                  <a:pt x="6246786" y="1925499"/>
                </a:lnTo>
                <a:cubicBezTo>
                  <a:pt x="6058735" y="1784185"/>
                  <a:pt x="5870075" y="1642402"/>
                  <a:pt x="5663703" y="1549410"/>
                </a:cubicBezTo>
                <a:cubicBezTo>
                  <a:pt x="5412207" y="1436088"/>
                  <a:pt x="5156292" y="1401698"/>
                  <a:pt x="4893877" y="1395326"/>
                </a:cubicBezTo>
                <a:cubicBezTo>
                  <a:pt x="4797750" y="1393037"/>
                  <a:pt x="4701560" y="1393796"/>
                  <a:pt x="4605370" y="1394555"/>
                </a:cubicBezTo>
                <a:lnTo>
                  <a:pt x="4605357" y="1394555"/>
                </a:lnTo>
                <a:lnTo>
                  <a:pt x="4605345" y="1394555"/>
                </a:lnTo>
                <a:lnTo>
                  <a:pt x="4605332" y="1394555"/>
                </a:lnTo>
                <a:lnTo>
                  <a:pt x="4605332" y="1394555"/>
                </a:lnTo>
                <a:lnTo>
                  <a:pt x="4605319" y="1394555"/>
                </a:lnTo>
                <a:lnTo>
                  <a:pt x="4605307" y="1394555"/>
                </a:lnTo>
                <a:cubicBezTo>
                  <a:pt x="4441545" y="1395832"/>
                  <a:pt x="4277795" y="1397121"/>
                  <a:pt x="4114516" y="1383403"/>
                </a:cubicBezTo>
                <a:cubicBezTo>
                  <a:pt x="3886852" y="1364185"/>
                  <a:pt x="3662983" y="1312006"/>
                  <a:pt x="3439496" y="1259903"/>
                </a:cubicBezTo>
                <a:lnTo>
                  <a:pt x="3439496" y="1259903"/>
                </a:lnTo>
                <a:cubicBezTo>
                  <a:pt x="3388811" y="1248084"/>
                  <a:pt x="3338138" y="1236272"/>
                  <a:pt x="3287440" y="1224851"/>
                </a:cubicBezTo>
                <a:cubicBezTo>
                  <a:pt x="3027006" y="1165798"/>
                  <a:pt x="2766927" y="1119980"/>
                  <a:pt x="2500055" y="1127891"/>
                </a:cubicBezTo>
                <a:cubicBezTo>
                  <a:pt x="2213948" y="1136504"/>
                  <a:pt x="1928361" y="1188598"/>
                  <a:pt x="1644615" y="1248123"/>
                </a:cubicBezTo>
                <a:cubicBezTo>
                  <a:pt x="1554393" y="1267059"/>
                  <a:pt x="1464094" y="1286821"/>
                  <a:pt x="1373731" y="1306607"/>
                </a:cubicBezTo>
                <a:lnTo>
                  <a:pt x="1373719" y="1306607"/>
                </a:lnTo>
                <a:lnTo>
                  <a:pt x="1373706" y="1306607"/>
                </a:lnTo>
                <a:lnTo>
                  <a:pt x="1373706" y="1306607"/>
                </a:lnTo>
                <a:lnTo>
                  <a:pt x="1373693" y="1306620"/>
                </a:lnTo>
                <a:cubicBezTo>
                  <a:pt x="951478" y="1399030"/>
                  <a:pt x="527591" y="1491820"/>
                  <a:pt x="101997" y="1502428"/>
                </a:cubicBezTo>
                <a:cubicBezTo>
                  <a:pt x="67969" y="1503300"/>
                  <a:pt x="33965" y="1503540"/>
                  <a:pt x="0" y="1503123"/>
                </a:cubicBezTo>
                <a:close/>
                <a:moveTo>
                  <a:pt x="0" y="1682659"/>
                </a:moveTo>
                <a:lnTo>
                  <a:pt x="0" y="1662189"/>
                </a:lnTo>
                <a:cubicBezTo>
                  <a:pt x="324654" y="1635992"/>
                  <a:pt x="648758" y="1576770"/>
                  <a:pt x="972352" y="1517638"/>
                </a:cubicBezTo>
                <a:lnTo>
                  <a:pt x="972360" y="1517638"/>
                </a:lnTo>
                <a:lnTo>
                  <a:pt x="972380" y="1517638"/>
                </a:lnTo>
                <a:cubicBezTo>
                  <a:pt x="1081271" y="1497737"/>
                  <a:pt x="1190104" y="1477849"/>
                  <a:pt x="1298884" y="1459238"/>
                </a:cubicBezTo>
                <a:cubicBezTo>
                  <a:pt x="1806485" y="1372365"/>
                  <a:pt x="2336369" y="1293711"/>
                  <a:pt x="2842815" y="1411471"/>
                </a:cubicBezTo>
                <a:cubicBezTo>
                  <a:pt x="3006082" y="1449465"/>
                  <a:pt x="3165298" y="1509521"/>
                  <a:pt x="3324312" y="1569513"/>
                </a:cubicBezTo>
                <a:lnTo>
                  <a:pt x="3324324" y="1569513"/>
                </a:lnTo>
                <a:lnTo>
                  <a:pt x="3324350" y="1569526"/>
                </a:lnTo>
                <a:cubicBezTo>
                  <a:pt x="3403247" y="1599288"/>
                  <a:pt x="3482106" y="1629025"/>
                  <a:pt x="3561384" y="1656057"/>
                </a:cubicBezTo>
                <a:cubicBezTo>
                  <a:pt x="3819711" y="1744156"/>
                  <a:pt x="4081301" y="1805375"/>
                  <a:pt x="4352185" y="1792883"/>
                </a:cubicBezTo>
                <a:cubicBezTo>
                  <a:pt x="4516150" y="1785196"/>
                  <a:pt x="4680154" y="1755914"/>
                  <a:pt x="4843992" y="1726670"/>
                </a:cubicBezTo>
                <a:cubicBezTo>
                  <a:pt x="5147735" y="1672443"/>
                  <a:pt x="5450894" y="1618329"/>
                  <a:pt x="5752021" y="1702079"/>
                </a:cubicBezTo>
                <a:cubicBezTo>
                  <a:pt x="6023222" y="1777509"/>
                  <a:pt x="6252525" y="1949117"/>
                  <a:pt x="6481179" y="2120245"/>
                </a:cubicBezTo>
                <a:cubicBezTo>
                  <a:pt x="6643367" y="2241634"/>
                  <a:pt x="6805225" y="2362757"/>
                  <a:pt x="6981455" y="2449136"/>
                </a:cubicBezTo>
                <a:cubicBezTo>
                  <a:pt x="7368310" y="2638925"/>
                  <a:pt x="7782984" y="2735141"/>
                  <a:pt x="8197963" y="2776460"/>
                </a:cubicBezTo>
                <a:cubicBezTo>
                  <a:pt x="9028733" y="2858818"/>
                  <a:pt x="9895472" y="2735230"/>
                  <a:pt x="10674148" y="2270953"/>
                </a:cubicBezTo>
                <a:cubicBezTo>
                  <a:pt x="11273685" y="1913488"/>
                  <a:pt x="11808572" y="1392506"/>
                  <a:pt x="12188825" y="707899"/>
                </a:cubicBezTo>
                <a:lnTo>
                  <a:pt x="12188825" y="734219"/>
                </a:lnTo>
                <a:cubicBezTo>
                  <a:pt x="11882937" y="1277502"/>
                  <a:pt x="11479664" y="1725203"/>
                  <a:pt x="11025656" y="2060252"/>
                </a:cubicBezTo>
                <a:cubicBezTo>
                  <a:pt x="10668193" y="2324055"/>
                  <a:pt x="10285019" y="2525527"/>
                  <a:pt x="9889149" y="2644754"/>
                </a:cubicBezTo>
                <a:cubicBezTo>
                  <a:pt x="9493279" y="2763993"/>
                  <a:pt x="9051993" y="2820876"/>
                  <a:pt x="8632532" y="2819548"/>
                </a:cubicBezTo>
                <a:cubicBezTo>
                  <a:pt x="8213072" y="2818221"/>
                  <a:pt x="7785219" y="2762413"/>
                  <a:pt x="7377592" y="2630556"/>
                </a:cubicBezTo>
                <a:cubicBezTo>
                  <a:pt x="7187014" y="2568894"/>
                  <a:pt x="6999776" y="2490075"/>
                  <a:pt x="6820892" y="2386842"/>
                </a:cubicBezTo>
                <a:cubicBezTo>
                  <a:pt x="6689240" y="2310717"/>
                  <a:pt x="6565231" y="2216865"/>
                  <a:pt x="6441210" y="2123001"/>
                </a:cubicBezTo>
                <a:lnTo>
                  <a:pt x="6441197" y="2122988"/>
                </a:lnTo>
                <a:lnTo>
                  <a:pt x="6441197" y="2122988"/>
                </a:lnTo>
                <a:cubicBezTo>
                  <a:pt x="6373181" y="2071517"/>
                  <a:pt x="6305165" y="2020046"/>
                  <a:pt x="6235892" y="1971483"/>
                </a:cubicBezTo>
                <a:cubicBezTo>
                  <a:pt x="6000229" y="1806475"/>
                  <a:pt x="5753354" y="1694531"/>
                  <a:pt x="5481036" y="1679801"/>
                </a:cubicBezTo>
                <a:cubicBezTo>
                  <a:pt x="5271146" y="1668599"/>
                  <a:pt x="5061537" y="1707123"/>
                  <a:pt x="4852651" y="1745534"/>
                </a:cubicBezTo>
                <a:lnTo>
                  <a:pt x="4852651" y="1745534"/>
                </a:lnTo>
                <a:cubicBezTo>
                  <a:pt x="4818916" y="1751729"/>
                  <a:pt x="4785193" y="1757924"/>
                  <a:pt x="4751496" y="1763917"/>
                </a:cubicBezTo>
                <a:cubicBezTo>
                  <a:pt x="4509155" y="1806955"/>
                  <a:pt x="4263181" y="1834796"/>
                  <a:pt x="4020332" y="1797852"/>
                </a:cubicBezTo>
                <a:cubicBezTo>
                  <a:pt x="3777203" y="1760883"/>
                  <a:pt x="3541984" y="1673631"/>
                  <a:pt x="3308301" y="1586936"/>
                </a:cubicBezTo>
                <a:lnTo>
                  <a:pt x="3308276" y="1586936"/>
                </a:lnTo>
                <a:lnTo>
                  <a:pt x="3290424" y="1580311"/>
                </a:lnTo>
                <a:cubicBezTo>
                  <a:pt x="3284165" y="1577984"/>
                  <a:pt x="3277905" y="1575670"/>
                  <a:pt x="3271646" y="1573344"/>
                </a:cubicBezTo>
                <a:cubicBezTo>
                  <a:pt x="3013611" y="1477634"/>
                  <a:pt x="2757430" y="1399764"/>
                  <a:pt x="2486482" y="1380622"/>
                </a:cubicBezTo>
                <a:cubicBezTo>
                  <a:pt x="2210278" y="1361454"/>
                  <a:pt x="1932234" y="1385590"/>
                  <a:pt x="1655788" y="1424089"/>
                </a:cubicBezTo>
                <a:cubicBezTo>
                  <a:pt x="1436288" y="1454699"/>
                  <a:pt x="1217289" y="1494311"/>
                  <a:pt x="998293" y="1533922"/>
                </a:cubicBezTo>
                <a:lnTo>
                  <a:pt x="998280" y="1533935"/>
                </a:lnTo>
                <a:lnTo>
                  <a:pt x="998277" y="1533935"/>
                </a:lnTo>
                <a:cubicBezTo>
                  <a:pt x="703788" y="1587201"/>
                  <a:pt x="409310" y="1640480"/>
                  <a:pt x="113653" y="1671823"/>
                </a:cubicBezTo>
                <a:cubicBezTo>
                  <a:pt x="75767" y="1675907"/>
                  <a:pt x="37885" y="1679523"/>
                  <a:pt x="0" y="1682659"/>
                </a:cubicBezTo>
                <a:close/>
                <a:moveTo>
                  <a:pt x="0" y="1870551"/>
                </a:moveTo>
                <a:lnTo>
                  <a:pt x="0" y="1849829"/>
                </a:lnTo>
                <a:cubicBezTo>
                  <a:pt x="135001" y="1824909"/>
                  <a:pt x="269877" y="1798434"/>
                  <a:pt x="404746" y="1771971"/>
                </a:cubicBezTo>
                <a:lnTo>
                  <a:pt x="404754" y="1771971"/>
                </a:lnTo>
                <a:cubicBezTo>
                  <a:pt x="710535" y="1711953"/>
                  <a:pt x="1016283" y="1651935"/>
                  <a:pt x="1323389" y="1610098"/>
                </a:cubicBezTo>
                <a:cubicBezTo>
                  <a:pt x="1820414" y="1542292"/>
                  <a:pt x="2330872" y="1514022"/>
                  <a:pt x="2813994" y="1666943"/>
                </a:cubicBezTo>
                <a:cubicBezTo>
                  <a:pt x="3004368" y="1727100"/>
                  <a:pt x="3185880" y="1822317"/>
                  <a:pt x="3367087" y="1917382"/>
                </a:cubicBezTo>
                <a:cubicBezTo>
                  <a:pt x="3661612" y="2071897"/>
                  <a:pt x="3955350" y="2225994"/>
                  <a:pt x="4285070" y="2228409"/>
                </a:cubicBezTo>
                <a:cubicBezTo>
                  <a:pt x="4534573" y="2230242"/>
                  <a:pt x="4774820" y="2145266"/>
                  <a:pt x="5015295" y="2060227"/>
                </a:cubicBezTo>
                <a:lnTo>
                  <a:pt x="5015295" y="2060227"/>
                </a:lnTo>
                <a:cubicBezTo>
                  <a:pt x="5210368" y="1991245"/>
                  <a:pt x="5405566" y="1922199"/>
                  <a:pt x="5605971" y="1899416"/>
                </a:cubicBezTo>
                <a:cubicBezTo>
                  <a:pt x="5825180" y="1874521"/>
                  <a:pt x="6037874" y="1917622"/>
                  <a:pt x="6237974" y="2025508"/>
                </a:cubicBezTo>
                <a:cubicBezTo>
                  <a:pt x="6381117" y="2102721"/>
                  <a:pt x="6513861" y="2204336"/>
                  <a:pt x="6646668" y="2306013"/>
                </a:cubicBezTo>
                <a:lnTo>
                  <a:pt x="6646681" y="2306026"/>
                </a:lnTo>
                <a:cubicBezTo>
                  <a:pt x="6717376" y="2360140"/>
                  <a:pt x="6788097" y="2414291"/>
                  <a:pt x="6860417" y="2464763"/>
                </a:cubicBezTo>
                <a:cubicBezTo>
                  <a:pt x="7228939" y="2722397"/>
                  <a:pt x="7644539" y="2863863"/>
                  <a:pt x="8061283" y="2935197"/>
                </a:cubicBezTo>
                <a:cubicBezTo>
                  <a:pt x="8911149" y="3080444"/>
                  <a:pt x="9802012" y="2946778"/>
                  <a:pt x="10597727" y="2454181"/>
                </a:cubicBezTo>
                <a:cubicBezTo>
                  <a:pt x="11191842" y="2086146"/>
                  <a:pt x="11783052" y="1552318"/>
                  <a:pt x="12188825" y="847281"/>
                </a:cubicBezTo>
                <a:lnTo>
                  <a:pt x="12188825" y="876995"/>
                </a:lnTo>
                <a:cubicBezTo>
                  <a:pt x="11866240" y="1427541"/>
                  <a:pt x="11430249" y="1875596"/>
                  <a:pt x="10979084" y="2216094"/>
                </a:cubicBezTo>
                <a:cubicBezTo>
                  <a:pt x="10608938" y="2495310"/>
                  <a:pt x="10214883" y="2719982"/>
                  <a:pt x="9802647" y="2847414"/>
                </a:cubicBezTo>
                <a:cubicBezTo>
                  <a:pt x="9378577" y="2978526"/>
                  <a:pt x="8941671" y="3025647"/>
                  <a:pt x="8511520" y="3005127"/>
                </a:cubicBezTo>
                <a:cubicBezTo>
                  <a:pt x="8081356" y="2984607"/>
                  <a:pt x="7662848" y="2897848"/>
                  <a:pt x="7265581" y="2717390"/>
                </a:cubicBezTo>
                <a:cubicBezTo>
                  <a:pt x="7073429" y="2630227"/>
                  <a:pt x="6892920" y="2516803"/>
                  <a:pt x="6717782" y="2383606"/>
                </a:cubicBezTo>
                <a:cubicBezTo>
                  <a:pt x="6697531" y="2368181"/>
                  <a:pt x="6677280" y="2352655"/>
                  <a:pt x="6657003" y="2337103"/>
                </a:cubicBezTo>
                <a:cubicBezTo>
                  <a:pt x="6459760" y="2185851"/>
                  <a:pt x="6260054" y="2032702"/>
                  <a:pt x="6035094" y="1959484"/>
                </a:cubicBezTo>
                <a:cubicBezTo>
                  <a:pt x="5694987" y="1849133"/>
                  <a:pt x="5361725" y="1965300"/>
                  <a:pt x="5028360" y="2081505"/>
                </a:cubicBezTo>
                <a:cubicBezTo>
                  <a:pt x="4915144" y="2120965"/>
                  <a:pt x="4801915" y="2160438"/>
                  <a:pt x="4688406" y="2191047"/>
                </a:cubicBezTo>
                <a:cubicBezTo>
                  <a:pt x="4452451" y="2254707"/>
                  <a:pt x="4217004" y="2267995"/>
                  <a:pt x="3983435" y="2208103"/>
                </a:cubicBezTo>
                <a:cubicBezTo>
                  <a:pt x="3745905" y="2147124"/>
                  <a:pt x="3522672" y="2028302"/>
                  <a:pt x="3300531" y="1910074"/>
                </a:cubicBezTo>
                <a:cubicBezTo>
                  <a:pt x="3293687" y="1906433"/>
                  <a:pt x="3286856" y="1902792"/>
                  <a:pt x="3280013" y="1899163"/>
                </a:cubicBezTo>
                <a:cubicBezTo>
                  <a:pt x="3276826" y="1897456"/>
                  <a:pt x="3273627" y="1895762"/>
                  <a:pt x="3270427" y="1894055"/>
                </a:cubicBezTo>
                <a:cubicBezTo>
                  <a:pt x="3038319" y="1770656"/>
                  <a:pt x="2792282" y="1665375"/>
                  <a:pt x="2533803" y="1619328"/>
                </a:cubicBezTo>
                <a:cubicBezTo>
                  <a:pt x="2272454" y="1572725"/>
                  <a:pt x="2006471" y="1568527"/>
                  <a:pt x="1741224" y="1586645"/>
                </a:cubicBezTo>
                <a:cubicBezTo>
                  <a:pt x="1290492" y="1617684"/>
                  <a:pt x="841958" y="1706099"/>
                  <a:pt x="394018" y="1794413"/>
                </a:cubicBezTo>
                <a:cubicBezTo>
                  <a:pt x="319472" y="1809105"/>
                  <a:pt x="244942" y="1823796"/>
                  <a:pt x="170421" y="1838222"/>
                </a:cubicBezTo>
                <a:cubicBezTo>
                  <a:pt x="113612" y="1849146"/>
                  <a:pt x="56809" y="1859981"/>
                  <a:pt x="0" y="1870551"/>
                </a:cubicBezTo>
                <a:close/>
                <a:moveTo>
                  <a:pt x="0" y="2065714"/>
                </a:moveTo>
                <a:lnTo>
                  <a:pt x="0" y="2044890"/>
                </a:lnTo>
                <a:cubicBezTo>
                  <a:pt x="455157" y="1911111"/>
                  <a:pt x="914734" y="1801797"/>
                  <a:pt x="1377337" y="1754056"/>
                </a:cubicBezTo>
                <a:cubicBezTo>
                  <a:pt x="1874489" y="1702584"/>
                  <a:pt x="2385302" y="1720209"/>
                  <a:pt x="2855969" y="1921592"/>
                </a:cubicBezTo>
                <a:cubicBezTo>
                  <a:pt x="3045200" y="2002522"/>
                  <a:pt x="3221964" y="2124847"/>
                  <a:pt x="3398498" y="2247020"/>
                </a:cubicBezTo>
                <a:cubicBezTo>
                  <a:pt x="3677673" y="2440210"/>
                  <a:pt x="3956239" y="2632996"/>
                  <a:pt x="4282595" y="2660937"/>
                </a:cubicBezTo>
                <a:cubicBezTo>
                  <a:pt x="4600431" y="2688146"/>
                  <a:pt x="4895299" y="2535123"/>
                  <a:pt x="5189443" y="2382493"/>
                </a:cubicBezTo>
                <a:lnTo>
                  <a:pt x="5189443" y="2382480"/>
                </a:lnTo>
                <a:cubicBezTo>
                  <a:pt x="5295689" y="2327355"/>
                  <a:pt x="5401846" y="2272268"/>
                  <a:pt x="5508943" y="2225741"/>
                </a:cubicBezTo>
                <a:cubicBezTo>
                  <a:pt x="5702732" y="2141675"/>
                  <a:pt x="5904572" y="2088080"/>
                  <a:pt x="6105840" y="2114720"/>
                </a:cubicBezTo>
                <a:cubicBezTo>
                  <a:pt x="6337605" y="2144950"/>
                  <a:pt x="6546275" y="2279867"/>
                  <a:pt x="6743213" y="2427845"/>
                </a:cubicBezTo>
                <a:cubicBezTo>
                  <a:pt x="6771514" y="2449098"/>
                  <a:pt x="6799752" y="2470529"/>
                  <a:pt x="6828015" y="2491959"/>
                </a:cubicBezTo>
                <a:lnTo>
                  <a:pt x="6828015" y="2491972"/>
                </a:lnTo>
                <a:cubicBezTo>
                  <a:pt x="6996386" y="2619682"/>
                  <a:pt x="7165137" y="2747683"/>
                  <a:pt x="7348160" y="2843583"/>
                </a:cubicBezTo>
                <a:cubicBezTo>
                  <a:pt x="7561909" y="2955591"/>
                  <a:pt x="7769869" y="3031362"/>
                  <a:pt x="7989102" y="3085716"/>
                </a:cubicBezTo>
                <a:cubicBezTo>
                  <a:pt x="8439441" y="3197698"/>
                  <a:pt x="8908685" y="3208521"/>
                  <a:pt x="9368065" y="3119575"/>
                </a:cubicBezTo>
                <a:cubicBezTo>
                  <a:pt x="9827456" y="3030629"/>
                  <a:pt x="10216038" y="2845189"/>
                  <a:pt x="10612848" y="2579008"/>
                </a:cubicBezTo>
                <a:cubicBezTo>
                  <a:pt x="11009645" y="2312828"/>
                  <a:pt x="11416397" y="1967425"/>
                  <a:pt x="11762915" y="1561042"/>
                </a:cubicBezTo>
                <a:cubicBezTo>
                  <a:pt x="11914983" y="1382328"/>
                  <a:pt x="12060474" y="1186998"/>
                  <a:pt x="12188825" y="974856"/>
                </a:cubicBezTo>
                <a:lnTo>
                  <a:pt x="12188825" y="1016353"/>
                </a:lnTo>
                <a:cubicBezTo>
                  <a:pt x="11868335" y="1540244"/>
                  <a:pt x="11435733" y="1969233"/>
                  <a:pt x="11019574" y="2302764"/>
                </a:cubicBezTo>
                <a:cubicBezTo>
                  <a:pt x="10645859" y="2602234"/>
                  <a:pt x="10246193" y="2864394"/>
                  <a:pt x="9826262" y="3014559"/>
                </a:cubicBezTo>
                <a:cubicBezTo>
                  <a:pt x="9406332" y="3164737"/>
                  <a:pt x="8930638" y="3224704"/>
                  <a:pt x="8483829" y="3187343"/>
                </a:cubicBezTo>
                <a:cubicBezTo>
                  <a:pt x="8041984" y="3150349"/>
                  <a:pt x="7602361" y="3024876"/>
                  <a:pt x="7203913" y="2784551"/>
                </a:cubicBezTo>
                <a:cubicBezTo>
                  <a:pt x="7085276" y="2713028"/>
                  <a:pt x="6970866" y="2626687"/>
                  <a:pt x="6856620" y="2540472"/>
                </a:cubicBezTo>
                <a:lnTo>
                  <a:pt x="6856620" y="2540472"/>
                </a:lnTo>
                <a:cubicBezTo>
                  <a:pt x="6556141" y="2313713"/>
                  <a:pt x="6256829" y="2087852"/>
                  <a:pt x="5884892" y="2134620"/>
                </a:cubicBezTo>
                <a:cubicBezTo>
                  <a:pt x="5641598" y="2165306"/>
                  <a:pt x="5414213" y="2285025"/>
                  <a:pt x="5186599" y="2404846"/>
                </a:cubicBezTo>
                <a:lnTo>
                  <a:pt x="5186599" y="2404846"/>
                </a:lnTo>
                <a:cubicBezTo>
                  <a:pt x="5018571" y="2493312"/>
                  <a:pt x="4850416" y="2581841"/>
                  <a:pt x="4675659" y="2634652"/>
                </a:cubicBezTo>
                <a:cubicBezTo>
                  <a:pt x="4451245" y="2702269"/>
                  <a:pt x="4226564" y="2697578"/>
                  <a:pt x="4008486" y="2620024"/>
                </a:cubicBezTo>
                <a:cubicBezTo>
                  <a:pt x="3776098" y="2537197"/>
                  <a:pt x="3564038" y="2388145"/>
                  <a:pt x="3354098" y="2240597"/>
                </a:cubicBezTo>
                <a:lnTo>
                  <a:pt x="3354098" y="2240597"/>
                </a:lnTo>
                <a:cubicBezTo>
                  <a:pt x="3345515" y="2234553"/>
                  <a:pt x="3336932" y="2228522"/>
                  <a:pt x="3328349" y="2222491"/>
                </a:cubicBezTo>
                <a:cubicBezTo>
                  <a:pt x="3109979" y="2069153"/>
                  <a:pt x="2869694" y="1931619"/>
                  <a:pt x="2614909" y="1856290"/>
                </a:cubicBezTo>
                <a:cubicBezTo>
                  <a:pt x="2360125" y="1780960"/>
                  <a:pt x="2079566" y="1749314"/>
                  <a:pt x="1807679" y="1750263"/>
                </a:cubicBezTo>
                <a:cubicBezTo>
                  <a:pt x="1269949" y="1752235"/>
                  <a:pt x="730936" y="1862561"/>
                  <a:pt x="201180" y="2008313"/>
                </a:cubicBezTo>
                <a:cubicBezTo>
                  <a:pt x="134006" y="2026848"/>
                  <a:pt x="66943" y="2046028"/>
                  <a:pt x="0" y="2065714"/>
                </a:cubicBezTo>
                <a:close/>
                <a:moveTo>
                  <a:pt x="0" y="2268260"/>
                </a:moveTo>
                <a:lnTo>
                  <a:pt x="0" y="2247032"/>
                </a:lnTo>
                <a:cubicBezTo>
                  <a:pt x="857006" y="1896609"/>
                  <a:pt x="1813329" y="1728958"/>
                  <a:pt x="2663538" y="2055814"/>
                </a:cubicBezTo>
                <a:cubicBezTo>
                  <a:pt x="2875306" y="2137086"/>
                  <a:pt x="3078808" y="2252507"/>
                  <a:pt x="3264256" y="2406616"/>
                </a:cubicBezTo>
                <a:cubicBezTo>
                  <a:pt x="3326013" y="2457961"/>
                  <a:pt x="3386856" y="2511329"/>
                  <a:pt x="3447724" y="2564709"/>
                </a:cubicBezTo>
                <a:lnTo>
                  <a:pt x="3447762" y="2564734"/>
                </a:lnTo>
                <a:lnTo>
                  <a:pt x="3447774" y="2564747"/>
                </a:lnTo>
                <a:cubicBezTo>
                  <a:pt x="3600236" y="2698475"/>
                  <a:pt x="3752774" y="2832267"/>
                  <a:pt x="3919698" y="2934426"/>
                </a:cubicBezTo>
                <a:cubicBezTo>
                  <a:pt x="4153279" y="3077397"/>
                  <a:pt x="4388929" y="3137440"/>
                  <a:pt x="4640210" y="3076284"/>
                </a:cubicBezTo>
                <a:cubicBezTo>
                  <a:pt x="4850810" y="3025053"/>
                  <a:pt x="5048256" y="2901616"/>
                  <a:pt x="5239532" y="2772540"/>
                </a:cubicBezTo>
                <a:cubicBezTo>
                  <a:pt x="5266779" y="2754169"/>
                  <a:pt x="5294115" y="2735546"/>
                  <a:pt x="5321565" y="2716846"/>
                </a:cubicBezTo>
                <a:cubicBezTo>
                  <a:pt x="5663855" y="2483741"/>
                  <a:pt x="6022207" y="2239699"/>
                  <a:pt x="6409684" y="2336421"/>
                </a:cubicBezTo>
                <a:cubicBezTo>
                  <a:pt x="6646110" y="2395528"/>
                  <a:pt x="6852837" y="2557907"/>
                  <a:pt x="7054829" y="2716568"/>
                </a:cubicBezTo>
                <a:cubicBezTo>
                  <a:pt x="7061291" y="2721638"/>
                  <a:pt x="7067754" y="2726721"/>
                  <a:pt x="7074216" y="2731778"/>
                </a:cubicBezTo>
                <a:cubicBezTo>
                  <a:pt x="7282391" y="2895168"/>
                  <a:pt x="7514563" y="3046724"/>
                  <a:pt x="7755699" y="3150601"/>
                </a:cubicBezTo>
                <a:cubicBezTo>
                  <a:pt x="8232155" y="3355525"/>
                  <a:pt x="8748795" y="3415985"/>
                  <a:pt x="9254493" y="3330023"/>
                </a:cubicBezTo>
                <a:cubicBezTo>
                  <a:pt x="9735710" y="3248208"/>
                  <a:pt x="10179319" y="3018061"/>
                  <a:pt x="10608759" y="2711486"/>
                </a:cubicBezTo>
                <a:cubicBezTo>
                  <a:pt x="11038200" y="2404897"/>
                  <a:pt x="11424738" y="2066384"/>
                  <a:pt x="11780562" y="1651278"/>
                </a:cubicBezTo>
                <a:cubicBezTo>
                  <a:pt x="11923959" y="1483981"/>
                  <a:pt x="12063928" y="1302005"/>
                  <a:pt x="12188825" y="1104588"/>
                </a:cubicBezTo>
                <a:lnTo>
                  <a:pt x="12188825" y="1133215"/>
                </a:lnTo>
                <a:cubicBezTo>
                  <a:pt x="12161807" y="1175614"/>
                  <a:pt x="12134191" y="1217211"/>
                  <a:pt x="12106144" y="1257994"/>
                </a:cubicBezTo>
                <a:cubicBezTo>
                  <a:pt x="11789946" y="1717643"/>
                  <a:pt x="11408804" y="2097563"/>
                  <a:pt x="11012006" y="2425266"/>
                </a:cubicBezTo>
                <a:cubicBezTo>
                  <a:pt x="10615209" y="2752956"/>
                  <a:pt x="10205157" y="3045991"/>
                  <a:pt x="9764341" y="3212390"/>
                </a:cubicBezTo>
                <a:cubicBezTo>
                  <a:pt x="9282983" y="3393936"/>
                  <a:pt x="8775116" y="3433522"/>
                  <a:pt x="8288706" y="3337002"/>
                </a:cubicBezTo>
                <a:cubicBezTo>
                  <a:pt x="8048484" y="3289147"/>
                  <a:pt x="7813037" y="3208255"/>
                  <a:pt x="7588191" y="3093378"/>
                </a:cubicBezTo>
                <a:cubicBezTo>
                  <a:pt x="7379014" y="2986491"/>
                  <a:pt x="7178418" y="2833304"/>
                  <a:pt x="6979588" y="2681445"/>
                </a:cubicBezTo>
                <a:lnTo>
                  <a:pt x="6978864" y="2680889"/>
                </a:lnTo>
                <a:cubicBezTo>
                  <a:pt x="6964225" y="2669712"/>
                  <a:pt x="6949586" y="2658535"/>
                  <a:pt x="6934972" y="2647384"/>
                </a:cubicBezTo>
                <a:cubicBezTo>
                  <a:pt x="6707307" y="2473576"/>
                  <a:pt x="6462541" y="2321805"/>
                  <a:pt x="6187949" y="2334726"/>
                </a:cubicBezTo>
                <a:cubicBezTo>
                  <a:pt x="5969528" y="2345081"/>
                  <a:pt x="5760096" y="2452702"/>
                  <a:pt x="5562764" y="2578225"/>
                </a:cubicBezTo>
                <a:cubicBezTo>
                  <a:pt x="5491383" y="2623614"/>
                  <a:pt x="5419952" y="2672455"/>
                  <a:pt x="5348114" y="2721575"/>
                </a:cubicBezTo>
                <a:lnTo>
                  <a:pt x="5348063" y="2721613"/>
                </a:lnTo>
                <a:cubicBezTo>
                  <a:pt x="5044942" y="2928850"/>
                  <a:pt x="4734724" y="3140942"/>
                  <a:pt x="4391786" y="3119929"/>
                </a:cubicBezTo>
                <a:cubicBezTo>
                  <a:pt x="4037079" y="3098258"/>
                  <a:pt x="3754831" y="2852648"/>
                  <a:pt x="3473168" y="2607519"/>
                </a:cubicBezTo>
                <a:cubicBezTo>
                  <a:pt x="3348524" y="2499065"/>
                  <a:pt x="3224008" y="2390698"/>
                  <a:pt x="3093372" y="2301866"/>
                </a:cubicBezTo>
                <a:cubicBezTo>
                  <a:pt x="2665696" y="2011487"/>
                  <a:pt x="2172988" y="1907571"/>
                  <a:pt x="1687695" y="1907761"/>
                </a:cubicBezTo>
                <a:cubicBezTo>
                  <a:pt x="1189024" y="1907685"/>
                  <a:pt x="687306" y="2014787"/>
                  <a:pt x="201907" y="2190478"/>
                </a:cubicBezTo>
                <a:cubicBezTo>
                  <a:pt x="134331" y="2215032"/>
                  <a:pt x="67029" y="2240963"/>
                  <a:pt x="0" y="2268260"/>
                </a:cubicBezTo>
                <a:close/>
              </a:path>
            </a:pathLst>
          </a:custGeom>
          <a:solidFill>
            <a:schemeClr val="accent1">
              <a:alpha val="50000"/>
            </a:schemeClr>
          </a:solidFill>
          <a:ln w="12690" cap="flat">
            <a:noFill/>
            <a:prstDash val="solid"/>
            <a:miter/>
          </a:ln>
        </p:spPr>
        <p:txBody>
          <a:bodyPr rtlCol="0" anchor="ctr"/>
          <a:lstStyle/>
          <a:p>
            <a:endParaRPr lang="zh-CN" altLang="en-US"/>
          </a:p>
        </p:txBody>
      </p:sp>
      <p:sp>
        <p:nvSpPr>
          <p:cNvPr id="7" name="日期占位符 3"/>
          <p:cNvSpPr>
            <a:spLocks noGrp="1"/>
          </p:cNvSpPr>
          <p:nvPr>
            <p:ph type="dt" sz="half" idx="16385"/>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4"/>
          <p:cNvSpPr>
            <a:spLocks noGrp="1"/>
          </p:cNvSpPr>
          <p:nvPr>
            <p:ph type="ftr" sz="quarter" idx="16386"/>
            <p:custDataLst>
              <p:tags r:id="rId4"/>
            </p:custDataLst>
          </p:nvPr>
        </p:nvSpPr>
        <p:spPr/>
        <p:txBody>
          <a:bodyPr>
            <a:normAutofit/>
          </a:bodyPr>
          <a:lstStyle/>
          <a:p>
            <a:endParaRPr lang="zh-CN" altLang="en-US" dirty="0"/>
          </a:p>
        </p:txBody>
      </p:sp>
      <p:sp>
        <p:nvSpPr>
          <p:cNvPr id="11" name="Text Placeholder 10"/>
          <p:cNvSpPr>
            <a:spLocks noGrp="1"/>
          </p:cNvSpPr>
          <p:nvPr>
            <p:ph type="body" idx="16391" hasCustomPrompt="1"/>
            <p:custDataLst>
              <p:tags r:id="rId5"/>
            </p:custDataLst>
          </p:nvPr>
        </p:nvSpPr>
        <p:spPr>
          <a:xfrm>
            <a:off x="0" y="0"/>
            <a:ext cx="10899140" cy="6858000"/>
          </a:xfrm>
          <a:custGeom>
            <a:avLst/>
            <a:gdLst>
              <a:gd name="connisteX0" fmla="*/ 0 w 10160000"/>
              <a:gd name="connsiteY0" fmla="*/ 0 h 6858000"/>
              <a:gd name="connisteX1" fmla="*/ 10160000 w 10160000"/>
              <a:gd name="connsiteY1" fmla="*/ 0 h 6858000"/>
              <a:gd name="connisteX2" fmla="*/ 10160000 w 10160000"/>
              <a:gd name="connsiteY2" fmla="*/ 6858000 h 6858000"/>
              <a:gd name="connisteX3" fmla="*/ 0 w 10160000"/>
              <a:gd name="connsiteY3" fmla="*/ 6858000 h 6858000"/>
              <a:gd name="connisteX4" fmla="*/ 0 w 10160000"/>
              <a:gd name="connsiteY4" fmla="*/ 0 h 6858000"/>
            </a:gdLst>
            <a:ahLst/>
            <a:cxnLst>
              <a:cxn ang="0">
                <a:pos x="connisteX0" y="connsiteY0"/>
              </a:cxn>
              <a:cxn ang="0">
                <a:pos x="connisteX1" y="connsiteY1"/>
              </a:cxn>
              <a:cxn ang="0">
                <a:pos x="connisteX2" y="connsiteY2"/>
              </a:cxn>
              <a:cxn ang="0">
                <a:pos x="connisteX3" y="connsiteY3"/>
              </a:cxn>
              <a:cxn ang="0">
                <a:pos x="connisteX4" y="connsiteY4"/>
              </a:cxn>
            </a:cxnLst>
            <a:pathLst>
              <a:path w="10160000" h="6858000">
                <a:moveTo>
                  <a:pt x="0" y="0"/>
                </a:moveTo>
                <a:lnTo>
                  <a:pt x="10160000" y="0"/>
                </a:lnTo>
                <a:lnTo>
                  <a:pt x="10160000" y="6858000"/>
                </a:lnTo>
                <a:lnTo>
                  <a:pt x="0" y="6858000"/>
                </a:lnTo>
                <a:lnTo>
                  <a:pt x="0" y="0"/>
                </a:lnTo>
                <a:close/>
              </a:path>
            </a:pathLst>
          </a:custGeom>
          <a:gradFill>
            <a:gsLst>
              <a:gs pos="22000">
                <a:schemeClr val="bg1">
                  <a:alpha val="90000"/>
                </a:schemeClr>
              </a:gs>
              <a:gs pos="100000">
                <a:schemeClr val="bg1">
                  <a:alpha val="0"/>
                </a:schemeClr>
              </a:gs>
            </a:gsLst>
            <a:lin ang="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2" name="Text Placeholder 11"/>
          <p:cNvSpPr>
            <a:spLocks noGrp="1"/>
          </p:cNvSpPr>
          <p:nvPr>
            <p:ph type="body" idx="16389" hasCustomPrompt="1"/>
            <p:custDataLst>
              <p:tags r:id="rId6"/>
            </p:custDataLst>
          </p:nvPr>
        </p:nvSpPr>
        <p:spPr>
          <a:xfrm>
            <a:off x="1016000" y="1651000"/>
            <a:ext cx="6097058" cy="457200"/>
          </a:xfrm>
          <a:noFill/>
        </p:spPr>
        <p:txBody>
          <a:bodyPr lIns="0" tIns="0" rIns="0" bIns="0" anchor="t">
            <a:normAutofit/>
          </a:bodyPr>
          <a:lstStyle>
            <a:lvl1pPr marL="0" indent="0" algn="l">
              <a:lnSpc>
                <a:spcPct val="125000"/>
              </a:lnSpc>
              <a:spcBef>
                <a:spcPct val="0"/>
              </a:spcBef>
              <a:spcAft>
                <a:spcPct val="0"/>
              </a:spcAft>
              <a:buNone/>
              <a:defRPr sz="1200" b="0" spc="0">
                <a:solidFill>
                  <a:schemeClr val="tx1"/>
                </a:solidFill>
              </a:defRPr>
            </a:lvl1pPr>
          </a:lstStyle>
          <a:p>
            <a:pPr lvl="0"/>
            <a:r>
              <a:rPr lang="zh-CN" altLang="en-US" smtClean="0"/>
              <a:t>20XX YEAR</a:t>
            </a:r>
            <a:endParaRPr lang="zh-CN" altLang="en-US" smtClean="0"/>
          </a:p>
        </p:txBody>
      </p:sp>
      <p:sp>
        <p:nvSpPr>
          <p:cNvPr id="10" name="灯片编号占位符 5"/>
          <p:cNvSpPr>
            <a:spLocks noGrp="1"/>
          </p:cNvSpPr>
          <p:nvPr>
            <p:ph type="sldNum" sz="quarter" idx="16387"/>
            <p:custDataLst>
              <p:tags r:id="rId7"/>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6" name="标题 1"/>
          <p:cNvSpPr>
            <a:spLocks noGrp="1"/>
          </p:cNvSpPr>
          <p:nvPr>
            <p:ph type="ctrTitle" idx="16388" hasCustomPrompt="1"/>
            <p:custDataLst>
              <p:tags r:id="rId8"/>
            </p:custDataLst>
          </p:nvPr>
        </p:nvSpPr>
        <p:spPr>
          <a:xfrm>
            <a:off x="1016000" y="2159000"/>
            <a:ext cx="6352646" cy="2540000"/>
          </a:xfrm>
        </p:spPr>
        <p:txBody>
          <a:bodyPr vert="horz" wrap="square" lIns="0" tIns="0" rIns="0" bIns="0" anchor="t">
            <a:normAutofit/>
          </a:bodyPr>
          <a:lstStyle>
            <a:lvl1pPr marL="0" indent="0" algn="l">
              <a:lnSpc>
                <a:spcPct val="100000"/>
              </a:lnSpc>
              <a:spcBef>
                <a:spcPct val="0"/>
              </a:spcBef>
              <a:spcAft>
                <a:spcPct val="0"/>
              </a:spcAft>
              <a:buNone/>
              <a:defRPr sz="3000" spc="0">
                <a:solidFill>
                  <a:schemeClr val="accent1"/>
                </a:solidFill>
                <a:latin typeface="+mj-ea"/>
                <a:ea typeface="+mj-ea"/>
                <a:cs typeface="+mj-ea"/>
                <a:sym typeface="+mj-ea"/>
              </a:defRPr>
            </a:lvl1pPr>
          </a:lstStyle>
          <a:p>
            <a:r>
              <a:rPr lang="zh-CN" altLang="en-US" dirty="0"/>
              <a:t>单击此处
添加文档标题</a:t>
            </a:r>
            <a:endParaRPr lang="zh-CN" altLang="en-US" dirty="0"/>
          </a:p>
        </p:txBody>
      </p:sp>
      <p:sp>
        <p:nvSpPr>
          <p:cNvPr id="24" name="署名占位符 10"/>
          <p:cNvSpPr>
            <a:spLocks noGrp="1"/>
          </p:cNvSpPr>
          <p:nvPr>
            <p:ph type="body" sz="quarter" idx="16390" hasCustomPrompt="1"/>
            <p:custDataLst>
              <p:tags r:id="rId9"/>
            </p:custDataLst>
          </p:nvPr>
        </p:nvSpPr>
        <p:spPr>
          <a:xfrm>
            <a:off x="1016000" y="4749800"/>
            <a:ext cx="2540882" cy="533400"/>
          </a:xfrm>
        </p:spPr>
        <p:txBody>
          <a:bodyPr vert="horz" wrap="square" lIns="0" tIns="0" rIns="0" bIns="0" anchor="ctr">
            <a:normAutofit/>
          </a:bodyPr>
          <a:lstStyle>
            <a:lvl1pPr marL="0" indent="0" algn="l">
              <a:lnSpc>
                <a:spcPct val="100000"/>
              </a:lnSpc>
              <a:spcBef>
                <a:spcPct val="0"/>
              </a:spcBef>
              <a:spcAft>
                <a:spcPct val="0"/>
              </a:spcAft>
              <a:buNone/>
              <a:defRPr sz="1000" spc="0">
                <a:solidFill>
                  <a:schemeClr val="accent1"/>
                </a:solidFill>
                <a:latin typeface="+mn-ea"/>
                <a:ea typeface="+mn-ea"/>
                <a:cs typeface="+mn-ea"/>
                <a:sym typeface="+mn-ea"/>
              </a:defRPr>
            </a:lvl1pPr>
          </a:lstStyle>
          <a:p>
            <a:pPr lvl="0"/>
            <a:r>
              <a:rPr lang="zh-CN" altLang="en-US" dirty="0"/>
              <a:t>BY WPS</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章节页-1_3">
    <p:spTree>
      <p:nvGrpSpPr>
        <p:cNvPr id="1" name=""/>
        <p:cNvGrpSpPr/>
        <p:nvPr/>
      </p:nvGrpSpPr>
      <p:grpSpPr>
        <a:xfrm>
          <a:off x="0" y="0"/>
          <a:ext cx="0" cy="0"/>
          <a:chOff x="0" y="0"/>
          <a:chExt cx="0" cy="0"/>
        </a:xfrm>
      </p:grpSpPr>
      <p:sp>
        <p:nvSpPr>
          <p:cNvPr id="7" name="Intersect_#color-2113&amp;632"/>
          <p:cNvSpPr/>
          <p:nvPr userDrawn="1">
            <p:custDataLst>
              <p:tags r:id="rId2"/>
            </p:custDataLst>
          </p:nvPr>
        </p:nvSpPr>
        <p:spPr>
          <a:xfrm>
            <a:off x="3602736" y="0"/>
            <a:ext cx="8247888" cy="6858000"/>
          </a:xfrm>
          <a:custGeom>
            <a:avLst/>
            <a:gdLst/>
            <a:ahLst/>
            <a:cxnLst/>
            <a:rect l="l" t="t" r="r" b="b"/>
            <a:pathLst>
              <a:path w="8247888" h="6858000">
                <a:moveTo>
                  <a:pt x="2788920" y="-18288"/>
                </a:moveTo>
                <a:cubicBezTo>
                  <a:pt x="2816352" y="54864"/>
                  <a:pt x="2843784" y="118872"/>
                  <a:pt x="2862072" y="173736"/>
                </a:cubicBezTo>
                <a:cubicBezTo>
                  <a:pt x="3008376" y="466344"/>
                  <a:pt x="3227832" y="722376"/>
                  <a:pt x="3520440" y="923544"/>
                </a:cubicBezTo>
                <a:cubicBezTo>
                  <a:pt x="3813048" y="1124712"/>
                  <a:pt x="4178808" y="1280160"/>
                  <a:pt x="4562856" y="1417320"/>
                </a:cubicBezTo>
                <a:cubicBezTo>
                  <a:pt x="4645152" y="1444752"/>
                  <a:pt x="4727448" y="1472184"/>
                  <a:pt x="4809744" y="1508760"/>
                </a:cubicBezTo>
                <a:cubicBezTo>
                  <a:pt x="5468112" y="1746504"/>
                  <a:pt x="6144768" y="1984248"/>
                  <a:pt x="6492240" y="2459736"/>
                </a:cubicBezTo>
                <a:cubicBezTo>
                  <a:pt x="6492240" y="2459736"/>
                  <a:pt x="6492240" y="2459736"/>
                  <a:pt x="6492240" y="2459736"/>
                </a:cubicBezTo>
                <a:cubicBezTo>
                  <a:pt x="6492240" y="2459736"/>
                  <a:pt x="6501384" y="2468880"/>
                  <a:pt x="6501384" y="2468880"/>
                </a:cubicBezTo>
                <a:cubicBezTo>
                  <a:pt x="6501384" y="2468880"/>
                  <a:pt x="6501384" y="2478024"/>
                  <a:pt x="6501384" y="2478024"/>
                </a:cubicBezTo>
                <a:cubicBezTo>
                  <a:pt x="6263640" y="1865376"/>
                  <a:pt x="5522976" y="1563624"/>
                  <a:pt x="4809744" y="1280160"/>
                </a:cubicBezTo>
                <a:lnTo>
                  <a:pt x="4809744" y="1280160"/>
                </a:lnTo>
                <a:cubicBezTo>
                  <a:pt x="4754880" y="1261872"/>
                  <a:pt x="4709160" y="1243584"/>
                  <a:pt x="4663440" y="1225296"/>
                </a:cubicBezTo>
                <a:cubicBezTo>
                  <a:pt x="4270248" y="1069848"/>
                  <a:pt x="3877056" y="896112"/>
                  <a:pt x="3584448" y="658368"/>
                </a:cubicBezTo>
                <a:cubicBezTo>
                  <a:pt x="3355848" y="475488"/>
                  <a:pt x="3182112" y="256032"/>
                  <a:pt x="3063240" y="0"/>
                </a:cubicBezTo>
                <a:lnTo>
                  <a:pt x="3099816" y="-18288"/>
                </a:lnTo>
                <a:cubicBezTo>
                  <a:pt x="3172968" y="137160"/>
                  <a:pt x="3255264" y="265176"/>
                  <a:pt x="3346704" y="384048"/>
                </a:cubicBezTo>
                <a:cubicBezTo>
                  <a:pt x="3703320" y="795528"/>
                  <a:pt x="4279392" y="1033272"/>
                  <a:pt x="4864608" y="1271016"/>
                </a:cubicBezTo>
                <a:lnTo>
                  <a:pt x="4864608" y="1271016"/>
                </a:lnTo>
                <a:lnTo>
                  <a:pt x="4864608" y="1271016"/>
                </a:lnTo>
                <a:cubicBezTo>
                  <a:pt x="5065776" y="1353312"/>
                  <a:pt x="5266944" y="1426464"/>
                  <a:pt x="5458968" y="1517904"/>
                </a:cubicBezTo>
                <a:cubicBezTo>
                  <a:pt x="5989320" y="1764792"/>
                  <a:pt x="6501384" y="2103120"/>
                  <a:pt x="6601968" y="2633472"/>
                </a:cubicBezTo>
                <a:cubicBezTo>
                  <a:pt x="6611112" y="2660904"/>
                  <a:pt x="6620256" y="2688336"/>
                  <a:pt x="6638544" y="2715768"/>
                </a:cubicBezTo>
                <a:cubicBezTo>
                  <a:pt x="6665976" y="2752344"/>
                  <a:pt x="6693408" y="2788920"/>
                  <a:pt x="6711696" y="2834640"/>
                </a:cubicBezTo>
                <a:cubicBezTo>
                  <a:pt x="6748272" y="2862072"/>
                  <a:pt x="6775704" y="2898648"/>
                  <a:pt x="6803136" y="2935224"/>
                </a:cubicBezTo>
                <a:cubicBezTo>
                  <a:pt x="6848856" y="2962656"/>
                  <a:pt x="6894576" y="2999232"/>
                  <a:pt x="6940296" y="3035808"/>
                </a:cubicBezTo>
                <a:cubicBezTo>
                  <a:pt x="6976872" y="3054096"/>
                  <a:pt x="7013448" y="3072384"/>
                  <a:pt x="7050024" y="3090672"/>
                </a:cubicBezTo>
                <a:cubicBezTo>
                  <a:pt x="7104888" y="3108960"/>
                  <a:pt x="7168896" y="3127248"/>
                  <a:pt x="7223760" y="3145536"/>
                </a:cubicBezTo>
                <a:cubicBezTo>
                  <a:pt x="7315200" y="3163824"/>
                  <a:pt x="7406640" y="3182112"/>
                  <a:pt x="7498080" y="3200400"/>
                </a:cubicBezTo>
                <a:cubicBezTo>
                  <a:pt x="7808976" y="3282696"/>
                  <a:pt x="8119872" y="3392424"/>
                  <a:pt x="8220456" y="3621024"/>
                </a:cubicBezTo>
                <a:cubicBezTo>
                  <a:pt x="8385048" y="3995928"/>
                  <a:pt x="7781544" y="4617720"/>
                  <a:pt x="7269480" y="5138928"/>
                </a:cubicBezTo>
                <a:cubicBezTo>
                  <a:pt x="7178040" y="5230368"/>
                  <a:pt x="7086600" y="5321808"/>
                  <a:pt x="7013448" y="5413248"/>
                </a:cubicBezTo>
                <a:cubicBezTo>
                  <a:pt x="6556248" y="5888736"/>
                  <a:pt x="6208776" y="6382512"/>
                  <a:pt x="5961888" y="6858000"/>
                </a:cubicBezTo>
                <a:lnTo>
                  <a:pt x="5888736" y="6858000"/>
                </a:lnTo>
                <a:cubicBezTo>
                  <a:pt x="5952744" y="6684264"/>
                  <a:pt x="6016752" y="6510528"/>
                  <a:pt x="6099048" y="6336792"/>
                </a:cubicBezTo>
                <a:cubicBezTo>
                  <a:pt x="6291072" y="5934456"/>
                  <a:pt x="6574536" y="5522976"/>
                  <a:pt x="6894576" y="5102352"/>
                </a:cubicBezTo>
                <a:lnTo>
                  <a:pt x="6922008" y="5074920"/>
                </a:lnTo>
                <a:cubicBezTo>
                  <a:pt x="7223760" y="4663440"/>
                  <a:pt x="7552944" y="4233672"/>
                  <a:pt x="7571232" y="3877056"/>
                </a:cubicBezTo>
                <a:cubicBezTo>
                  <a:pt x="7580376" y="3547872"/>
                  <a:pt x="7370064" y="3319272"/>
                  <a:pt x="7095744" y="3154680"/>
                </a:cubicBezTo>
                <a:cubicBezTo>
                  <a:pt x="7086600" y="3154680"/>
                  <a:pt x="7068312" y="3154680"/>
                  <a:pt x="7059168" y="3145536"/>
                </a:cubicBezTo>
                <a:cubicBezTo>
                  <a:pt x="7242048" y="3346704"/>
                  <a:pt x="7333488" y="3602736"/>
                  <a:pt x="7296912" y="3913632"/>
                </a:cubicBezTo>
                <a:cubicBezTo>
                  <a:pt x="7251192" y="4251960"/>
                  <a:pt x="7013448" y="4636008"/>
                  <a:pt x="6757416" y="5010912"/>
                </a:cubicBezTo>
                <a:cubicBezTo>
                  <a:pt x="6473952" y="5449824"/>
                  <a:pt x="6190488" y="5879592"/>
                  <a:pt x="6035040" y="6291072"/>
                </a:cubicBezTo>
                <a:cubicBezTo>
                  <a:pt x="5961888" y="6483096"/>
                  <a:pt x="5907024" y="6675120"/>
                  <a:pt x="5870448" y="6858000"/>
                </a:cubicBezTo>
                <a:lnTo>
                  <a:pt x="5843016" y="6858000"/>
                </a:lnTo>
                <a:cubicBezTo>
                  <a:pt x="5907024" y="6547104"/>
                  <a:pt x="6016752" y="6208776"/>
                  <a:pt x="6199632" y="5870448"/>
                </a:cubicBezTo>
                <a:cubicBezTo>
                  <a:pt x="6327648" y="5632704"/>
                  <a:pt x="6483096" y="5394960"/>
                  <a:pt x="6638544" y="5157216"/>
                </a:cubicBezTo>
                <a:lnTo>
                  <a:pt x="6638544" y="5157216"/>
                </a:lnTo>
                <a:lnTo>
                  <a:pt x="6638544" y="5157216"/>
                </a:lnTo>
                <a:lnTo>
                  <a:pt x="6638544" y="5157216"/>
                </a:lnTo>
                <a:cubicBezTo>
                  <a:pt x="6757416" y="4974336"/>
                  <a:pt x="6876288" y="4800600"/>
                  <a:pt x="6976872" y="4617720"/>
                </a:cubicBezTo>
                <a:cubicBezTo>
                  <a:pt x="7242048" y="4169664"/>
                  <a:pt x="7324344" y="3776472"/>
                  <a:pt x="7205472" y="3465576"/>
                </a:cubicBezTo>
                <a:cubicBezTo>
                  <a:pt x="7159752" y="3337560"/>
                  <a:pt x="7086600" y="3236976"/>
                  <a:pt x="6995160" y="3136392"/>
                </a:cubicBezTo>
                <a:cubicBezTo>
                  <a:pt x="6976872" y="3136392"/>
                  <a:pt x="6958584" y="3136392"/>
                  <a:pt x="6931152" y="3136392"/>
                </a:cubicBezTo>
                <a:cubicBezTo>
                  <a:pt x="6986016" y="3227832"/>
                  <a:pt x="7013448" y="3328416"/>
                  <a:pt x="7031736" y="3438144"/>
                </a:cubicBezTo>
                <a:cubicBezTo>
                  <a:pt x="7068312" y="3758184"/>
                  <a:pt x="6995160" y="4105656"/>
                  <a:pt x="6784848" y="4517136"/>
                </a:cubicBezTo>
                <a:cubicBezTo>
                  <a:pt x="6693408" y="4700016"/>
                  <a:pt x="6583680" y="4892040"/>
                  <a:pt x="6473952" y="5084064"/>
                </a:cubicBezTo>
                <a:lnTo>
                  <a:pt x="6473952" y="5084064"/>
                </a:lnTo>
                <a:cubicBezTo>
                  <a:pt x="6345936" y="5303520"/>
                  <a:pt x="6217920" y="5522976"/>
                  <a:pt x="6108192" y="5742432"/>
                </a:cubicBezTo>
                <a:cubicBezTo>
                  <a:pt x="5925312" y="6135624"/>
                  <a:pt x="5824728" y="6510528"/>
                  <a:pt x="5788152" y="6858000"/>
                </a:cubicBezTo>
                <a:lnTo>
                  <a:pt x="5760720" y="6858000"/>
                </a:lnTo>
                <a:cubicBezTo>
                  <a:pt x="5769864" y="6729984"/>
                  <a:pt x="5797296" y="6601968"/>
                  <a:pt x="5824728" y="6464808"/>
                </a:cubicBezTo>
                <a:cubicBezTo>
                  <a:pt x="5907024" y="6099048"/>
                  <a:pt x="6080760" y="5715000"/>
                  <a:pt x="6318504" y="5285232"/>
                </a:cubicBezTo>
                <a:cubicBezTo>
                  <a:pt x="6364224" y="5202936"/>
                  <a:pt x="6409944" y="5120640"/>
                  <a:pt x="6455664" y="5047488"/>
                </a:cubicBezTo>
                <a:lnTo>
                  <a:pt x="6464808" y="5038344"/>
                </a:lnTo>
                <a:lnTo>
                  <a:pt x="6464808" y="5038344"/>
                </a:lnTo>
                <a:cubicBezTo>
                  <a:pt x="6665976" y="4690872"/>
                  <a:pt x="6858000" y="4352544"/>
                  <a:pt x="6949440" y="4023360"/>
                </a:cubicBezTo>
                <a:cubicBezTo>
                  <a:pt x="7040880" y="3685032"/>
                  <a:pt x="7022592" y="3374136"/>
                  <a:pt x="6885432" y="3127248"/>
                </a:cubicBezTo>
                <a:cubicBezTo>
                  <a:pt x="6867144" y="3127248"/>
                  <a:pt x="6839712" y="3118104"/>
                  <a:pt x="6821424" y="3118104"/>
                </a:cubicBezTo>
                <a:cubicBezTo>
                  <a:pt x="6867144" y="3374136"/>
                  <a:pt x="6821424" y="3666744"/>
                  <a:pt x="6720840" y="3968496"/>
                </a:cubicBezTo>
                <a:cubicBezTo>
                  <a:pt x="6620256" y="4288536"/>
                  <a:pt x="6446520" y="4617720"/>
                  <a:pt x="6272784" y="4956048"/>
                </a:cubicBezTo>
                <a:cubicBezTo>
                  <a:pt x="6227064" y="5038344"/>
                  <a:pt x="6181344" y="5120640"/>
                  <a:pt x="6144768" y="5202936"/>
                </a:cubicBezTo>
                <a:cubicBezTo>
                  <a:pt x="5925312" y="5623560"/>
                  <a:pt x="5769864" y="6044184"/>
                  <a:pt x="5715000" y="6419088"/>
                </a:cubicBezTo>
                <a:cubicBezTo>
                  <a:pt x="5696712" y="6565392"/>
                  <a:pt x="5687568" y="6711696"/>
                  <a:pt x="5687568" y="6858000"/>
                </a:cubicBezTo>
                <a:lnTo>
                  <a:pt x="5650992" y="6858000"/>
                </a:lnTo>
                <a:cubicBezTo>
                  <a:pt x="5641848" y="6574536"/>
                  <a:pt x="5687568" y="6263640"/>
                  <a:pt x="5797296" y="5943600"/>
                </a:cubicBezTo>
                <a:cubicBezTo>
                  <a:pt x="5907024" y="5596128"/>
                  <a:pt x="6099048" y="5239512"/>
                  <a:pt x="6281928" y="4882896"/>
                </a:cubicBezTo>
                <a:cubicBezTo>
                  <a:pt x="6318504" y="4818888"/>
                  <a:pt x="6345936" y="4754880"/>
                  <a:pt x="6382512" y="4690872"/>
                </a:cubicBezTo>
                <a:cubicBezTo>
                  <a:pt x="6611112" y="4251960"/>
                  <a:pt x="6775704" y="3822192"/>
                  <a:pt x="6793992" y="3438144"/>
                </a:cubicBezTo>
                <a:cubicBezTo>
                  <a:pt x="6803136" y="3319272"/>
                  <a:pt x="6793992" y="3218688"/>
                  <a:pt x="6775704" y="3118104"/>
                </a:cubicBezTo>
                <a:cubicBezTo>
                  <a:pt x="6757416" y="3108960"/>
                  <a:pt x="6739128" y="3108960"/>
                  <a:pt x="6720840" y="3108960"/>
                </a:cubicBezTo>
                <a:cubicBezTo>
                  <a:pt x="6720840" y="3108960"/>
                  <a:pt x="6711696" y="3108960"/>
                  <a:pt x="6711696" y="3108960"/>
                </a:cubicBezTo>
                <a:cubicBezTo>
                  <a:pt x="6711696" y="3108960"/>
                  <a:pt x="6702552" y="3108960"/>
                  <a:pt x="6702552" y="3108960"/>
                </a:cubicBezTo>
                <a:cubicBezTo>
                  <a:pt x="6693408" y="3191256"/>
                  <a:pt x="6684264" y="3282696"/>
                  <a:pt x="6665976" y="3374136"/>
                </a:cubicBezTo>
                <a:cubicBezTo>
                  <a:pt x="6574536" y="3767328"/>
                  <a:pt x="6373368" y="4187952"/>
                  <a:pt x="6153912" y="4626864"/>
                </a:cubicBezTo>
                <a:cubicBezTo>
                  <a:pt x="5934456" y="5065776"/>
                  <a:pt x="5724144" y="5486400"/>
                  <a:pt x="5623560" y="5897880"/>
                </a:cubicBezTo>
                <a:cubicBezTo>
                  <a:pt x="5532120" y="6245352"/>
                  <a:pt x="5513832" y="6565392"/>
                  <a:pt x="5559552" y="6858000"/>
                </a:cubicBezTo>
                <a:lnTo>
                  <a:pt x="5522976" y="6858000"/>
                </a:lnTo>
                <a:cubicBezTo>
                  <a:pt x="5504688" y="6757416"/>
                  <a:pt x="5504688" y="6647688"/>
                  <a:pt x="5504688" y="6537960"/>
                </a:cubicBezTo>
                <a:cubicBezTo>
                  <a:pt x="5504688" y="6190488"/>
                  <a:pt x="5586984" y="5797296"/>
                  <a:pt x="5751576" y="5394960"/>
                </a:cubicBezTo>
                <a:cubicBezTo>
                  <a:pt x="5852160" y="5166360"/>
                  <a:pt x="5971032" y="4928616"/>
                  <a:pt x="6089904" y="4690872"/>
                </a:cubicBezTo>
                <a:lnTo>
                  <a:pt x="6089904" y="4690872"/>
                </a:lnTo>
                <a:lnTo>
                  <a:pt x="6089904" y="4690872"/>
                </a:lnTo>
                <a:cubicBezTo>
                  <a:pt x="6199632" y="4480560"/>
                  <a:pt x="6300216" y="4270248"/>
                  <a:pt x="6391656" y="4069080"/>
                </a:cubicBezTo>
                <a:cubicBezTo>
                  <a:pt x="6537960" y="3730752"/>
                  <a:pt x="6656832" y="3392424"/>
                  <a:pt x="6665976" y="3099816"/>
                </a:cubicBezTo>
                <a:cubicBezTo>
                  <a:pt x="6638544" y="3099816"/>
                  <a:pt x="6611112" y="3099816"/>
                  <a:pt x="6583680" y="3090672"/>
                </a:cubicBezTo>
                <a:cubicBezTo>
                  <a:pt x="6492240" y="3511296"/>
                  <a:pt x="6236208" y="3968496"/>
                  <a:pt x="5989320" y="4416552"/>
                </a:cubicBezTo>
                <a:lnTo>
                  <a:pt x="5989320" y="4416552"/>
                </a:lnTo>
                <a:cubicBezTo>
                  <a:pt x="5824728" y="4718304"/>
                  <a:pt x="5660136" y="5020056"/>
                  <a:pt x="5541264" y="5303520"/>
                </a:cubicBezTo>
                <a:cubicBezTo>
                  <a:pt x="5303520" y="5879592"/>
                  <a:pt x="5276088" y="6409944"/>
                  <a:pt x="5394960" y="6858000"/>
                </a:cubicBezTo>
                <a:lnTo>
                  <a:pt x="5358384" y="6858000"/>
                </a:lnTo>
                <a:cubicBezTo>
                  <a:pt x="5294376" y="6574536"/>
                  <a:pt x="5285232" y="6254496"/>
                  <a:pt x="5330952" y="5934456"/>
                </a:cubicBezTo>
                <a:cubicBezTo>
                  <a:pt x="5385816" y="5596128"/>
                  <a:pt x="5522976" y="5239512"/>
                  <a:pt x="5715000" y="4864608"/>
                </a:cubicBezTo>
                <a:cubicBezTo>
                  <a:pt x="5788152" y="4727448"/>
                  <a:pt x="5870448" y="4581144"/>
                  <a:pt x="5952744" y="4434840"/>
                </a:cubicBezTo>
                <a:lnTo>
                  <a:pt x="5952744" y="4434840"/>
                </a:lnTo>
                <a:lnTo>
                  <a:pt x="5952744" y="4434840"/>
                </a:lnTo>
                <a:lnTo>
                  <a:pt x="5952744" y="4434840"/>
                </a:lnTo>
                <a:cubicBezTo>
                  <a:pt x="6199632" y="3968496"/>
                  <a:pt x="6455664" y="3502152"/>
                  <a:pt x="6547104" y="3090672"/>
                </a:cubicBezTo>
                <a:cubicBezTo>
                  <a:pt x="6355080" y="3072384"/>
                  <a:pt x="6172200" y="3054096"/>
                  <a:pt x="5980176" y="3035808"/>
                </a:cubicBezTo>
                <a:cubicBezTo>
                  <a:pt x="5797296" y="3017520"/>
                  <a:pt x="5614416" y="3008376"/>
                  <a:pt x="5431536" y="2990088"/>
                </a:cubicBezTo>
                <a:cubicBezTo>
                  <a:pt x="4489704" y="2898648"/>
                  <a:pt x="3557016" y="2779776"/>
                  <a:pt x="2743200" y="2551176"/>
                </a:cubicBezTo>
                <a:cubicBezTo>
                  <a:pt x="1965960" y="2340864"/>
                  <a:pt x="1289304" y="2020824"/>
                  <a:pt x="822960" y="1572768"/>
                </a:cubicBezTo>
                <a:cubicBezTo>
                  <a:pt x="384048" y="1143000"/>
                  <a:pt x="100584" y="612648"/>
                  <a:pt x="-64008" y="-18288"/>
                </a:cubicBezTo>
                <a:lnTo>
                  <a:pt x="36576" y="27432"/>
                </a:lnTo>
                <a:cubicBezTo>
                  <a:pt x="73152" y="173736"/>
                  <a:pt x="109728" y="338328"/>
                  <a:pt x="173736" y="493776"/>
                </a:cubicBezTo>
                <a:cubicBezTo>
                  <a:pt x="384048" y="1088136"/>
                  <a:pt x="786384" y="1581912"/>
                  <a:pt x="1371600" y="1947672"/>
                </a:cubicBezTo>
                <a:cubicBezTo>
                  <a:pt x="1984248" y="2331720"/>
                  <a:pt x="2779776" y="2569464"/>
                  <a:pt x="3639312" y="2724912"/>
                </a:cubicBezTo>
                <a:cubicBezTo>
                  <a:pt x="4489704" y="2880360"/>
                  <a:pt x="5422392" y="2962656"/>
                  <a:pt x="6345936" y="3044952"/>
                </a:cubicBezTo>
                <a:cubicBezTo>
                  <a:pt x="6419088" y="3054096"/>
                  <a:pt x="6483096" y="3054096"/>
                  <a:pt x="6547104" y="3063240"/>
                </a:cubicBezTo>
                <a:cubicBezTo>
                  <a:pt x="6556248" y="3044952"/>
                  <a:pt x="6556248" y="3026664"/>
                  <a:pt x="6556248" y="2999232"/>
                </a:cubicBezTo>
                <a:cubicBezTo>
                  <a:pt x="6163056" y="2916936"/>
                  <a:pt x="5742432" y="2852928"/>
                  <a:pt x="5321808" y="2788920"/>
                </a:cubicBezTo>
                <a:cubicBezTo>
                  <a:pt x="5294376" y="2788920"/>
                  <a:pt x="5266944" y="2779776"/>
                  <a:pt x="5230368" y="2779776"/>
                </a:cubicBezTo>
                <a:lnTo>
                  <a:pt x="5230368" y="2779776"/>
                </a:lnTo>
                <a:lnTo>
                  <a:pt x="5230368" y="2779776"/>
                </a:lnTo>
                <a:lnTo>
                  <a:pt x="5230368" y="2779776"/>
                </a:lnTo>
                <a:cubicBezTo>
                  <a:pt x="4361688" y="2642616"/>
                  <a:pt x="3493008" y="2505456"/>
                  <a:pt x="2761488" y="2249424"/>
                </a:cubicBezTo>
                <a:cubicBezTo>
                  <a:pt x="1563624" y="1828800"/>
                  <a:pt x="804672" y="1042416"/>
                  <a:pt x="557784" y="45720"/>
                </a:cubicBezTo>
                <a:lnTo>
                  <a:pt x="603504" y="0"/>
                </a:lnTo>
                <a:cubicBezTo>
                  <a:pt x="603504" y="18288"/>
                  <a:pt x="612648" y="45720"/>
                  <a:pt x="612648" y="64008"/>
                </a:cubicBezTo>
                <a:cubicBezTo>
                  <a:pt x="768096" y="649224"/>
                  <a:pt x="1078992" y="1143000"/>
                  <a:pt x="1545336" y="1536192"/>
                </a:cubicBezTo>
                <a:cubicBezTo>
                  <a:pt x="2066544" y="1975104"/>
                  <a:pt x="2770632" y="2267712"/>
                  <a:pt x="3593592" y="2459736"/>
                </a:cubicBezTo>
                <a:cubicBezTo>
                  <a:pt x="4114800" y="2578608"/>
                  <a:pt x="4663440" y="2660904"/>
                  <a:pt x="5212080" y="2743200"/>
                </a:cubicBezTo>
                <a:cubicBezTo>
                  <a:pt x="5568696" y="2798064"/>
                  <a:pt x="5925312" y="2852928"/>
                  <a:pt x="6272784" y="2916936"/>
                </a:cubicBezTo>
                <a:cubicBezTo>
                  <a:pt x="6364224" y="2935224"/>
                  <a:pt x="6464808" y="2953512"/>
                  <a:pt x="6565392" y="2971800"/>
                </a:cubicBezTo>
                <a:cubicBezTo>
                  <a:pt x="6565392" y="2953512"/>
                  <a:pt x="6565392" y="2935224"/>
                  <a:pt x="6565392" y="2916936"/>
                </a:cubicBezTo>
                <a:cubicBezTo>
                  <a:pt x="6345936" y="2834640"/>
                  <a:pt x="6099048" y="2770632"/>
                  <a:pt x="5852160" y="2715768"/>
                </a:cubicBezTo>
                <a:cubicBezTo>
                  <a:pt x="5541264" y="2633472"/>
                  <a:pt x="5212080" y="2569464"/>
                  <a:pt x="4882896" y="2505456"/>
                </a:cubicBezTo>
                <a:cubicBezTo>
                  <a:pt x="4343400" y="2395728"/>
                  <a:pt x="3813048" y="2295144"/>
                  <a:pt x="3328416" y="2139696"/>
                </a:cubicBezTo>
                <a:cubicBezTo>
                  <a:pt x="2121408" y="1755648"/>
                  <a:pt x="1371600" y="996696"/>
                  <a:pt x="1097280" y="18288"/>
                </a:cubicBezTo>
                <a:lnTo>
                  <a:pt x="1143000" y="-18288"/>
                </a:lnTo>
                <a:cubicBezTo>
                  <a:pt x="1307592" y="576072"/>
                  <a:pt x="1618488" y="1078992"/>
                  <a:pt x="2093976" y="1463040"/>
                </a:cubicBezTo>
                <a:cubicBezTo>
                  <a:pt x="2624328" y="1901952"/>
                  <a:pt x="3374136" y="2148840"/>
                  <a:pt x="4206240" y="2340864"/>
                </a:cubicBezTo>
                <a:cubicBezTo>
                  <a:pt x="4434840" y="2386584"/>
                  <a:pt x="4672584" y="2432304"/>
                  <a:pt x="4901184" y="2478024"/>
                </a:cubicBezTo>
                <a:lnTo>
                  <a:pt x="4901184" y="2478024"/>
                </a:lnTo>
                <a:lnTo>
                  <a:pt x="4901184" y="2478024"/>
                </a:lnTo>
                <a:lnTo>
                  <a:pt x="4901184" y="2478024"/>
                </a:lnTo>
                <a:lnTo>
                  <a:pt x="4901184" y="2478024"/>
                </a:lnTo>
                <a:cubicBezTo>
                  <a:pt x="5477256" y="2596896"/>
                  <a:pt x="6053328" y="2715768"/>
                  <a:pt x="6574536" y="2889504"/>
                </a:cubicBezTo>
                <a:cubicBezTo>
                  <a:pt x="6574536" y="2871216"/>
                  <a:pt x="6574536" y="2862072"/>
                  <a:pt x="6574536" y="2843784"/>
                </a:cubicBezTo>
                <a:cubicBezTo>
                  <a:pt x="6537960" y="2825496"/>
                  <a:pt x="6501384" y="2807208"/>
                  <a:pt x="6464808" y="2788920"/>
                </a:cubicBezTo>
                <a:cubicBezTo>
                  <a:pt x="5971032" y="2542032"/>
                  <a:pt x="5358384" y="2395728"/>
                  <a:pt x="4754880" y="2249424"/>
                </a:cubicBezTo>
                <a:cubicBezTo>
                  <a:pt x="4507992" y="2194560"/>
                  <a:pt x="4261104" y="2130552"/>
                  <a:pt x="4023360" y="2066544"/>
                </a:cubicBezTo>
                <a:cubicBezTo>
                  <a:pt x="3246120" y="1856232"/>
                  <a:pt x="2587752" y="1545336"/>
                  <a:pt x="2167128" y="1060704"/>
                </a:cubicBezTo>
                <a:cubicBezTo>
                  <a:pt x="1901952" y="749808"/>
                  <a:pt x="1719072" y="393192"/>
                  <a:pt x="1600200" y="27432"/>
                </a:cubicBezTo>
                <a:lnTo>
                  <a:pt x="1645920" y="-18288"/>
                </a:lnTo>
                <a:cubicBezTo>
                  <a:pt x="1819656" y="585216"/>
                  <a:pt x="2157984" y="1106424"/>
                  <a:pt x="2688336" y="1472184"/>
                </a:cubicBezTo>
                <a:cubicBezTo>
                  <a:pt x="3236976" y="1856232"/>
                  <a:pt x="4023360" y="2039112"/>
                  <a:pt x="4791456" y="2231136"/>
                </a:cubicBezTo>
                <a:cubicBezTo>
                  <a:pt x="4837176" y="2240280"/>
                  <a:pt x="4882896" y="2249424"/>
                  <a:pt x="4928616" y="2267712"/>
                </a:cubicBezTo>
                <a:lnTo>
                  <a:pt x="4965192" y="2267712"/>
                </a:lnTo>
                <a:lnTo>
                  <a:pt x="4965192" y="2267712"/>
                </a:lnTo>
                <a:cubicBezTo>
                  <a:pt x="5532120" y="2404872"/>
                  <a:pt x="6117336" y="2551176"/>
                  <a:pt x="6574536" y="2788920"/>
                </a:cubicBezTo>
                <a:cubicBezTo>
                  <a:pt x="6574536" y="2779776"/>
                  <a:pt x="6574536" y="2770632"/>
                  <a:pt x="6574536" y="2761488"/>
                </a:cubicBezTo>
                <a:cubicBezTo>
                  <a:pt x="6135624" y="2404872"/>
                  <a:pt x="5458968" y="2212848"/>
                  <a:pt x="4809744" y="2029968"/>
                </a:cubicBezTo>
                <a:lnTo>
                  <a:pt x="4809744" y="2029968"/>
                </a:lnTo>
                <a:cubicBezTo>
                  <a:pt x="4782312" y="2020824"/>
                  <a:pt x="4764024" y="2020824"/>
                  <a:pt x="4736592" y="2011680"/>
                </a:cubicBezTo>
                <a:cubicBezTo>
                  <a:pt x="3959352" y="1792224"/>
                  <a:pt x="3182112" y="1563624"/>
                  <a:pt x="2697480" y="1106424"/>
                </a:cubicBezTo>
                <a:cubicBezTo>
                  <a:pt x="2377440" y="795528"/>
                  <a:pt x="2167128" y="420624"/>
                  <a:pt x="2048256" y="45720"/>
                </a:cubicBezTo>
                <a:lnTo>
                  <a:pt x="2084832" y="-27432"/>
                </a:lnTo>
                <a:cubicBezTo>
                  <a:pt x="2276856" y="630936"/>
                  <a:pt x="2660904" y="1152144"/>
                  <a:pt x="3319272" y="1481328"/>
                </a:cubicBezTo>
                <a:cubicBezTo>
                  <a:pt x="3739896" y="1700784"/>
                  <a:pt x="4251960" y="1837944"/>
                  <a:pt x="4754880" y="1984248"/>
                </a:cubicBezTo>
                <a:cubicBezTo>
                  <a:pt x="5038344" y="2057400"/>
                  <a:pt x="5312664" y="2139696"/>
                  <a:pt x="5577840" y="2231136"/>
                </a:cubicBezTo>
                <a:cubicBezTo>
                  <a:pt x="5943600" y="2350008"/>
                  <a:pt x="6291072" y="2496312"/>
                  <a:pt x="6565392" y="2706624"/>
                </a:cubicBezTo>
                <a:cubicBezTo>
                  <a:pt x="6565392" y="2706624"/>
                  <a:pt x="6565392" y="2706624"/>
                  <a:pt x="6565392" y="2697480"/>
                </a:cubicBezTo>
                <a:cubicBezTo>
                  <a:pt x="6565392" y="2697480"/>
                  <a:pt x="6565392" y="2697480"/>
                  <a:pt x="6565392" y="2697480"/>
                </a:cubicBezTo>
                <a:cubicBezTo>
                  <a:pt x="6309360" y="2377440"/>
                  <a:pt x="5870448" y="2167128"/>
                  <a:pt x="5422392" y="1993392"/>
                </a:cubicBezTo>
                <a:cubicBezTo>
                  <a:pt x="5193792" y="1911096"/>
                  <a:pt x="4965192" y="1837944"/>
                  <a:pt x="4727448" y="1764792"/>
                </a:cubicBezTo>
                <a:cubicBezTo>
                  <a:pt x="4178808" y="1591056"/>
                  <a:pt x="3630168" y="1417320"/>
                  <a:pt x="3218688" y="1124712"/>
                </a:cubicBezTo>
                <a:cubicBezTo>
                  <a:pt x="2816352" y="841248"/>
                  <a:pt x="2560320" y="448056"/>
                  <a:pt x="2423160" y="18288"/>
                </a:cubicBezTo>
                <a:lnTo>
                  <a:pt x="2459736" y="-27432"/>
                </a:lnTo>
                <a:cubicBezTo>
                  <a:pt x="2468880" y="18288"/>
                  <a:pt x="2478024" y="36576"/>
                  <a:pt x="2478024" y="54864"/>
                </a:cubicBezTo>
                <a:cubicBezTo>
                  <a:pt x="2587752" y="365760"/>
                  <a:pt x="2752344" y="649224"/>
                  <a:pt x="2999232" y="886968"/>
                </a:cubicBezTo>
                <a:cubicBezTo>
                  <a:pt x="3236976" y="1124712"/>
                  <a:pt x="3566160" y="1307592"/>
                  <a:pt x="3922776" y="1453896"/>
                </a:cubicBezTo>
                <a:cubicBezTo>
                  <a:pt x="4197096" y="1563624"/>
                  <a:pt x="4480560" y="1655064"/>
                  <a:pt x="4764024" y="1737360"/>
                </a:cubicBezTo>
                <a:lnTo>
                  <a:pt x="4764024" y="1737360"/>
                </a:lnTo>
                <a:cubicBezTo>
                  <a:pt x="5248656" y="1892808"/>
                  <a:pt x="5733288" y="2048256"/>
                  <a:pt x="6126480" y="2286000"/>
                </a:cubicBezTo>
                <a:cubicBezTo>
                  <a:pt x="6281928" y="2377440"/>
                  <a:pt x="6428232" y="2487168"/>
                  <a:pt x="6547104" y="2615184"/>
                </a:cubicBezTo>
                <a:cubicBezTo>
                  <a:pt x="6428232" y="2386584"/>
                  <a:pt x="6217920" y="2203704"/>
                  <a:pt x="5980176" y="2057400"/>
                </a:cubicBezTo>
                <a:cubicBezTo>
                  <a:pt x="5632704" y="1837944"/>
                  <a:pt x="5184648" y="1673352"/>
                  <a:pt x="4745736" y="1517904"/>
                </a:cubicBezTo>
                <a:cubicBezTo>
                  <a:pt x="4407408" y="1399032"/>
                  <a:pt x="4069080" y="1271016"/>
                  <a:pt x="3785616" y="1124712"/>
                </a:cubicBezTo>
                <a:cubicBezTo>
                  <a:pt x="3273552" y="859536"/>
                  <a:pt x="2926080" y="475488"/>
                  <a:pt x="2752344" y="18288"/>
                </a:cubicBezTo>
                <a:lnTo>
                  <a:pt x="2788920" y="-18288"/>
                </a:lnTo>
                <a:moveTo>
                  <a:pt x="6583680" y="3063240"/>
                </a:moveTo>
                <a:cubicBezTo>
                  <a:pt x="6611112" y="3072384"/>
                  <a:pt x="6638544" y="3072384"/>
                  <a:pt x="6665976" y="3072384"/>
                </a:cubicBezTo>
                <a:cubicBezTo>
                  <a:pt x="6665976" y="3054096"/>
                  <a:pt x="6665976" y="3044952"/>
                  <a:pt x="6665976" y="3026664"/>
                </a:cubicBezTo>
                <a:cubicBezTo>
                  <a:pt x="6656832" y="3026664"/>
                  <a:pt x="6647688" y="3026664"/>
                  <a:pt x="6638544" y="3017520"/>
                </a:cubicBezTo>
                <a:cubicBezTo>
                  <a:pt x="6629400" y="3017520"/>
                  <a:pt x="6611112" y="3017520"/>
                  <a:pt x="6601968" y="3008376"/>
                </a:cubicBezTo>
                <a:cubicBezTo>
                  <a:pt x="6592824" y="3026664"/>
                  <a:pt x="6592824" y="3044952"/>
                  <a:pt x="6592824" y="3054096"/>
                </a:cubicBezTo>
                <a:cubicBezTo>
                  <a:pt x="6592824" y="3063240"/>
                  <a:pt x="6583680" y="3063240"/>
                  <a:pt x="6583680" y="3063240"/>
                </a:cubicBezTo>
                <a:moveTo>
                  <a:pt x="6702552" y="3081528"/>
                </a:moveTo>
                <a:cubicBezTo>
                  <a:pt x="6720840" y="3081528"/>
                  <a:pt x="6748272" y="3081528"/>
                  <a:pt x="6766560" y="3081528"/>
                </a:cubicBezTo>
                <a:cubicBezTo>
                  <a:pt x="6766560" y="3072384"/>
                  <a:pt x="6757416" y="3063240"/>
                  <a:pt x="6757416" y="3044952"/>
                </a:cubicBezTo>
                <a:cubicBezTo>
                  <a:pt x="6739128" y="3044952"/>
                  <a:pt x="6720840" y="3035808"/>
                  <a:pt x="6702552" y="3035808"/>
                </a:cubicBezTo>
                <a:cubicBezTo>
                  <a:pt x="6702552" y="3044952"/>
                  <a:pt x="6702552" y="3063240"/>
                  <a:pt x="6702552" y="3081528"/>
                </a:cubicBezTo>
                <a:moveTo>
                  <a:pt x="6812280" y="3090672"/>
                </a:moveTo>
                <a:cubicBezTo>
                  <a:pt x="6830568" y="3090672"/>
                  <a:pt x="6848856" y="3090672"/>
                  <a:pt x="6876288" y="3099816"/>
                </a:cubicBezTo>
                <a:cubicBezTo>
                  <a:pt x="6867144" y="3090672"/>
                  <a:pt x="6858000" y="3081528"/>
                  <a:pt x="6858000" y="3072384"/>
                </a:cubicBezTo>
                <a:cubicBezTo>
                  <a:pt x="6839712" y="3063240"/>
                  <a:pt x="6821424" y="3063240"/>
                  <a:pt x="6803136" y="3054096"/>
                </a:cubicBezTo>
                <a:cubicBezTo>
                  <a:pt x="6812280" y="3072384"/>
                  <a:pt x="6812280" y="3081528"/>
                  <a:pt x="6812280" y="3090672"/>
                </a:cubicBezTo>
                <a:moveTo>
                  <a:pt x="6940296" y="3108960"/>
                </a:moveTo>
                <a:cubicBezTo>
                  <a:pt x="6949440" y="3108960"/>
                  <a:pt x="6949440" y="3108960"/>
                  <a:pt x="6958584" y="3108960"/>
                </a:cubicBezTo>
                <a:cubicBezTo>
                  <a:pt x="6949440" y="3099816"/>
                  <a:pt x="6949440" y="3099816"/>
                  <a:pt x="6940296" y="3090672"/>
                </a:cubicBezTo>
                <a:cubicBezTo>
                  <a:pt x="6931152" y="3090672"/>
                  <a:pt x="6922008" y="3090672"/>
                  <a:pt x="6912864" y="3081528"/>
                </a:cubicBezTo>
                <a:cubicBezTo>
                  <a:pt x="6912864" y="3090672"/>
                  <a:pt x="6912864" y="3099816"/>
                  <a:pt x="6922008" y="3099816"/>
                </a:cubicBezTo>
                <a:cubicBezTo>
                  <a:pt x="6931152" y="3099816"/>
                  <a:pt x="6931152" y="3108960"/>
                  <a:pt x="6940296" y="3108960"/>
                </a:cubicBezTo>
                <a:moveTo>
                  <a:pt x="7031736" y="3118104"/>
                </a:moveTo>
                <a:cubicBezTo>
                  <a:pt x="7031736" y="3118104"/>
                  <a:pt x="7031736" y="3118104"/>
                  <a:pt x="7031736" y="3118104"/>
                </a:cubicBezTo>
                <a:lnTo>
                  <a:pt x="7031736" y="3118104"/>
                </a:lnTo>
                <a:cubicBezTo>
                  <a:pt x="7031736" y="3118104"/>
                  <a:pt x="7022592" y="3118104"/>
                  <a:pt x="7022592" y="3118104"/>
                </a:cubicBezTo>
                <a:cubicBezTo>
                  <a:pt x="7022592" y="3118104"/>
                  <a:pt x="7022592" y="3118104"/>
                  <a:pt x="7031736" y="3118104"/>
                </a:cubicBezTo>
                <a:moveTo>
                  <a:pt x="7461504" y="4306824"/>
                </a:moveTo>
                <a:cubicBezTo>
                  <a:pt x="7754112" y="3758184"/>
                  <a:pt x="7543800" y="3401568"/>
                  <a:pt x="7178040" y="3163824"/>
                </a:cubicBezTo>
                <a:cubicBezTo>
                  <a:pt x="7187184" y="3172968"/>
                  <a:pt x="7196328" y="3172968"/>
                  <a:pt x="7205472" y="3172968"/>
                </a:cubicBezTo>
                <a:cubicBezTo>
                  <a:pt x="7397496" y="3236976"/>
                  <a:pt x="7571232" y="3328416"/>
                  <a:pt x="7699248" y="3438144"/>
                </a:cubicBezTo>
                <a:cubicBezTo>
                  <a:pt x="7818120" y="3547872"/>
                  <a:pt x="7900416" y="3685032"/>
                  <a:pt x="7891272" y="3867912"/>
                </a:cubicBezTo>
                <a:cubicBezTo>
                  <a:pt x="7872984" y="4041648"/>
                  <a:pt x="7763256" y="4251960"/>
                  <a:pt x="7616952" y="4453128"/>
                </a:cubicBezTo>
                <a:cubicBezTo>
                  <a:pt x="7452360" y="4690872"/>
                  <a:pt x="7242048" y="4928616"/>
                  <a:pt x="7040880" y="5166360"/>
                </a:cubicBezTo>
                <a:lnTo>
                  <a:pt x="7040880" y="5166360"/>
                </a:lnTo>
                <a:cubicBezTo>
                  <a:pt x="6876288" y="5367528"/>
                  <a:pt x="6702552" y="5559552"/>
                  <a:pt x="6556248" y="5760720"/>
                </a:cubicBezTo>
                <a:cubicBezTo>
                  <a:pt x="6309360" y="6089904"/>
                  <a:pt x="6108192" y="6428232"/>
                  <a:pt x="5961888" y="6757416"/>
                </a:cubicBezTo>
                <a:cubicBezTo>
                  <a:pt x="5961888" y="6748272"/>
                  <a:pt x="5961888" y="6748272"/>
                  <a:pt x="5961888" y="6739128"/>
                </a:cubicBezTo>
                <a:cubicBezTo>
                  <a:pt x="6099048" y="6355080"/>
                  <a:pt x="6300216" y="5952744"/>
                  <a:pt x="6601968" y="5541264"/>
                </a:cubicBezTo>
                <a:cubicBezTo>
                  <a:pt x="6693408" y="5413248"/>
                  <a:pt x="6784848" y="5294376"/>
                  <a:pt x="6876288" y="5175504"/>
                </a:cubicBezTo>
                <a:cubicBezTo>
                  <a:pt x="7095744" y="4882896"/>
                  <a:pt x="7315200" y="4590288"/>
                  <a:pt x="7461504" y="4306824"/>
                </a:cubicBezTo>
                <a:moveTo>
                  <a:pt x="7379208" y="3209544"/>
                </a:moveTo>
                <a:cubicBezTo>
                  <a:pt x="7379208" y="3209544"/>
                  <a:pt x="7370064" y="3200400"/>
                  <a:pt x="7370064" y="3200400"/>
                </a:cubicBezTo>
                <a:cubicBezTo>
                  <a:pt x="7552944" y="3236976"/>
                  <a:pt x="7717536" y="3291840"/>
                  <a:pt x="7863840" y="3355848"/>
                </a:cubicBezTo>
                <a:cubicBezTo>
                  <a:pt x="8138160" y="3493008"/>
                  <a:pt x="8330184" y="3703320"/>
                  <a:pt x="8129016" y="4078224"/>
                </a:cubicBezTo>
                <a:cubicBezTo>
                  <a:pt x="7955280" y="4398264"/>
                  <a:pt x="7626096" y="4736592"/>
                  <a:pt x="7315200" y="5065776"/>
                </a:cubicBezTo>
                <a:lnTo>
                  <a:pt x="7315200" y="5065776"/>
                </a:lnTo>
                <a:cubicBezTo>
                  <a:pt x="7287768" y="5093208"/>
                  <a:pt x="7260336" y="5120640"/>
                  <a:pt x="7232904" y="5148072"/>
                </a:cubicBezTo>
                <a:cubicBezTo>
                  <a:pt x="6894576" y="5495544"/>
                  <a:pt x="6601968" y="5824728"/>
                  <a:pt x="6355080" y="6172200"/>
                </a:cubicBezTo>
                <a:cubicBezTo>
                  <a:pt x="6245352" y="6336792"/>
                  <a:pt x="6144768" y="6492240"/>
                  <a:pt x="6053328" y="6656832"/>
                </a:cubicBezTo>
                <a:cubicBezTo>
                  <a:pt x="6135624" y="6473952"/>
                  <a:pt x="6236208" y="6300216"/>
                  <a:pt x="6345936" y="6117336"/>
                </a:cubicBezTo>
                <a:cubicBezTo>
                  <a:pt x="6547104" y="5788152"/>
                  <a:pt x="6821424" y="5468112"/>
                  <a:pt x="7095744" y="5138928"/>
                </a:cubicBezTo>
                <a:lnTo>
                  <a:pt x="7095744" y="5138928"/>
                </a:lnTo>
                <a:lnTo>
                  <a:pt x="7095744" y="5138928"/>
                </a:lnTo>
                <a:cubicBezTo>
                  <a:pt x="7178040" y="5047488"/>
                  <a:pt x="7260336" y="4946904"/>
                  <a:pt x="7342632" y="4846320"/>
                </a:cubicBezTo>
                <a:cubicBezTo>
                  <a:pt x="7635240" y="4489704"/>
                  <a:pt x="7927848" y="4105656"/>
                  <a:pt x="7918704" y="3813048"/>
                </a:cubicBezTo>
                <a:cubicBezTo>
                  <a:pt x="7918704" y="3511296"/>
                  <a:pt x="7662672" y="3328416"/>
                  <a:pt x="7379208" y="3209544"/>
                </a:cubicBezTo>
                <a:moveTo>
                  <a:pt x="6885432" y="3044952"/>
                </a:moveTo>
                <a:lnTo>
                  <a:pt x="6885432" y="3044952"/>
                </a:lnTo>
                <a:lnTo>
                  <a:pt x="6885432" y="3044952"/>
                </a:lnTo>
                <a:lnTo>
                  <a:pt x="6885432" y="3044952"/>
                </a:lnTo>
                <a:moveTo>
                  <a:pt x="6830568" y="3035808"/>
                </a:moveTo>
                <a:cubicBezTo>
                  <a:pt x="6830568" y="3026664"/>
                  <a:pt x="6830568" y="3026664"/>
                  <a:pt x="6821424" y="3026664"/>
                </a:cubicBezTo>
                <a:cubicBezTo>
                  <a:pt x="6821424" y="3017520"/>
                  <a:pt x="6821424" y="3017520"/>
                  <a:pt x="6821424" y="3017520"/>
                </a:cubicBezTo>
                <a:cubicBezTo>
                  <a:pt x="6812280" y="3008376"/>
                  <a:pt x="6803136" y="3008376"/>
                  <a:pt x="6784848" y="2999232"/>
                </a:cubicBezTo>
                <a:cubicBezTo>
                  <a:pt x="6793992" y="3008376"/>
                  <a:pt x="6793992" y="3017520"/>
                  <a:pt x="6793992" y="3026664"/>
                </a:cubicBezTo>
                <a:cubicBezTo>
                  <a:pt x="6812280" y="3026664"/>
                  <a:pt x="6821424" y="3026664"/>
                  <a:pt x="6830568" y="3035808"/>
                </a:cubicBezTo>
                <a:moveTo>
                  <a:pt x="6748272" y="3017520"/>
                </a:moveTo>
                <a:cubicBezTo>
                  <a:pt x="6739128" y="2999232"/>
                  <a:pt x="6739128" y="2990088"/>
                  <a:pt x="6729984" y="2980944"/>
                </a:cubicBezTo>
                <a:cubicBezTo>
                  <a:pt x="6720840" y="2971800"/>
                  <a:pt x="6702552" y="2971800"/>
                  <a:pt x="6693408" y="2962656"/>
                </a:cubicBezTo>
                <a:cubicBezTo>
                  <a:pt x="6693408" y="2971800"/>
                  <a:pt x="6693408" y="2990088"/>
                  <a:pt x="6693408" y="2999232"/>
                </a:cubicBezTo>
                <a:cubicBezTo>
                  <a:pt x="6711696" y="3008376"/>
                  <a:pt x="6729984" y="3008376"/>
                  <a:pt x="6748272" y="3017520"/>
                </a:cubicBezTo>
                <a:moveTo>
                  <a:pt x="6665976" y="2999232"/>
                </a:moveTo>
                <a:cubicBezTo>
                  <a:pt x="6665976" y="2980944"/>
                  <a:pt x="6665976" y="2962656"/>
                  <a:pt x="6656832" y="2953512"/>
                </a:cubicBezTo>
                <a:cubicBezTo>
                  <a:pt x="6647688" y="2944368"/>
                  <a:pt x="6629400" y="2935224"/>
                  <a:pt x="6611112" y="2935224"/>
                </a:cubicBezTo>
                <a:cubicBezTo>
                  <a:pt x="6611112" y="2944368"/>
                  <a:pt x="6601968" y="2962656"/>
                  <a:pt x="6601968" y="2980944"/>
                </a:cubicBezTo>
                <a:cubicBezTo>
                  <a:pt x="6620256" y="2990088"/>
                  <a:pt x="6647688" y="2990088"/>
                  <a:pt x="6665976" y="2999232"/>
                </a:cubicBezTo>
                <a:moveTo>
                  <a:pt x="6638544" y="2907792"/>
                </a:moveTo>
                <a:cubicBezTo>
                  <a:pt x="6638544" y="2916936"/>
                  <a:pt x="6647688" y="2916936"/>
                  <a:pt x="6656832" y="2916936"/>
                </a:cubicBezTo>
                <a:cubicBezTo>
                  <a:pt x="6656832" y="2916936"/>
                  <a:pt x="6656832" y="2916936"/>
                  <a:pt x="6656832" y="2907792"/>
                </a:cubicBezTo>
                <a:cubicBezTo>
                  <a:pt x="6656832" y="2907792"/>
                  <a:pt x="6656832" y="2898648"/>
                  <a:pt x="6647688" y="2898648"/>
                </a:cubicBezTo>
                <a:cubicBezTo>
                  <a:pt x="6647688" y="2898648"/>
                  <a:pt x="6647688" y="2889504"/>
                  <a:pt x="6647688" y="2889504"/>
                </a:cubicBezTo>
                <a:cubicBezTo>
                  <a:pt x="6647688" y="2889504"/>
                  <a:pt x="6647688" y="2889504"/>
                  <a:pt x="6647688" y="2889504"/>
                </a:cubicBezTo>
                <a:cubicBezTo>
                  <a:pt x="6638544" y="2880360"/>
                  <a:pt x="6629400" y="2871216"/>
                  <a:pt x="6611112" y="2862072"/>
                </a:cubicBezTo>
                <a:cubicBezTo>
                  <a:pt x="6611112" y="2880360"/>
                  <a:pt x="6611112" y="2889504"/>
                  <a:pt x="6611112" y="2898648"/>
                </a:cubicBezTo>
                <a:cubicBezTo>
                  <a:pt x="6611112" y="2907792"/>
                  <a:pt x="6620256" y="2907792"/>
                  <a:pt x="6620256" y="2907792"/>
                </a:cubicBezTo>
                <a:cubicBezTo>
                  <a:pt x="6629400" y="2907792"/>
                  <a:pt x="6629400" y="2907792"/>
                  <a:pt x="6629400" y="2907792"/>
                </a:cubicBezTo>
                <a:lnTo>
                  <a:pt x="6638544" y="2907792"/>
                </a:lnTo>
                <a:moveTo>
                  <a:pt x="6693408" y="2935224"/>
                </a:moveTo>
                <a:cubicBezTo>
                  <a:pt x="6702552" y="2935224"/>
                  <a:pt x="6711696" y="2935224"/>
                  <a:pt x="6711696" y="2944368"/>
                </a:cubicBezTo>
                <a:cubicBezTo>
                  <a:pt x="6711696" y="2935224"/>
                  <a:pt x="6711696" y="2926080"/>
                  <a:pt x="6702552" y="2916936"/>
                </a:cubicBezTo>
                <a:cubicBezTo>
                  <a:pt x="6702552" y="2916936"/>
                  <a:pt x="6693408" y="2907792"/>
                  <a:pt x="6684264" y="2907792"/>
                </a:cubicBezTo>
                <a:cubicBezTo>
                  <a:pt x="6684264" y="2916936"/>
                  <a:pt x="6693408" y="2926080"/>
                  <a:pt x="6693408" y="2935224"/>
                </a:cubicBezTo>
                <a:moveTo>
                  <a:pt x="6775704" y="2962656"/>
                </a:moveTo>
                <a:lnTo>
                  <a:pt x="6775704" y="2962656"/>
                </a:lnTo>
                <a:lnTo>
                  <a:pt x="6775704" y="2962656"/>
                </a:lnTo>
                <a:lnTo>
                  <a:pt x="6775704" y="2962656"/>
                </a:lnTo>
                <a:moveTo>
                  <a:pt x="6638544" y="2825496"/>
                </a:moveTo>
                <a:cubicBezTo>
                  <a:pt x="6629400" y="2816352"/>
                  <a:pt x="6629400" y="2816352"/>
                  <a:pt x="6629400" y="2807208"/>
                </a:cubicBezTo>
                <a:cubicBezTo>
                  <a:pt x="6629400" y="2807208"/>
                  <a:pt x="6620256" y="2798064"/>
                  <a:pt x="6611112" y="2798064"/>
                </a:cubicBezTo>
                <a:cubicBezTo>
                  <a:pt x="6611112" y="2798064"/>
                  <a:pt x="6611112" y="2807208"/>
                  <a:pt x="6611112" y="2816352"/>
                </a:cubicBezTo>
                <a:cubicBezTo>
                  <a:pt x="6620256" y="2816352"/>
                  <a:pt x="6629400" y="2825496"/>
                  <a:pt x="6638544" y="2825496"/>
                </a:cubicBezTo>
              </a:path>
            </a:pathLst>
          </a:custGeom>
          <a:solidFill>
            <a:schemeClr val="accent1">
              <a:alpha val="50000"/>
            </a:schemeClr>
          </a:solidFill>
        </p:spPr>
        <p:txBody>
          <a:bodyPr/>
          <a:lstStyle/>
          <a:p>
            <a:endParaRPr lang="zh-CN" altLang="en-US"/>
          </a:p>
        </p:txBody>
      </p:sp>
      <p:sp>
        <p:nvSpPr>
          <p:cNvPr id="9" name="日期占位符 4"/>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4"/>
            </p:custDataLst>
          </p:nvPr>
        </p:nvSpPr>
        <p:spPr/>
        <p:txBody>
          <a:bodyPr/>
          <a:lstStyle/>
          <a:p>
            <a:endParaRPr lang="zh-CN" altLang="en-US"/>
          </a:p>
        </p:txBody>
      </p:sp>
      <p:sp>
        <p:nvSpPr>
          <p:cNvPr id="11" name="灯片编号占位符 6"/>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6" name="标题 1"/>
          <p:cNvSpPr>
            <a:spLocks noGrp="1"/>
          </p:cNvSpPr>
          <p:nvPr>
            <p:ph type="title" idx="17826049" hasCustomPrompt="1"/>
            <p:custDataLst>
              <p:tags r:id="rId6"/>
            </p:custDataLst>
          </p:nvPr>
        </p:nvSpPr>
        <p:spPr>
          <a:xfrm>
            <a:off x="1016000" y="3530600"/>
            <a:ext cx="6352117" cy="1524000"/>
          </a:xfrm>
        </p:spPr>
        <p:txBody>
          <a:bodyPr vert="horz" wrap="square" lIns="0" tIns="0" rIns="0" bIns="0" anchor="t">
            <a:normAutofit/>
          </a:bodyPr>
          <a:lstStyle>
            <a:lvl1pPr marL="0" indent="0" algn="l">
              <a:lnSpc>
                <a:spcPct val="100000"/>
              </a:lnSpc>
              <a:spcBef>
                <a:spcPct val="0"/>
              </a:spcBef>
              <a:spcAft>
                <a:spcPct val="0"/>
              </a:spcAft>
              <a:buNone/>
              <a:defRPr sz="2400" b="0" spc="0">
                <a:solidFill>
                  <a:schemeClr val="accent1"/>
                </a:solidFill>
                <a:latin typeface="+mj-ea"/>
                <a:ea typeface="+mj-ea"/>
                <a:cs typeface="+mj-ea"/>
                <a:sym typeface="+mj-ea"/>
              </a:defRPr>
            </a:lvl1pPr>
          </a:lstStyle>
          <a:p>
            <a:r>
              <a:rPr lang="zh-CN" altLang="en-US" dirty="0"/>
              <a:t>单击此处添加章节标题</a:t>
            </a:r>
            <a:endParaRPr lang="zh-CN" altLang="en-US" dirty="0"/>
          </a:p>
        </p:txBody>
      </p:sp>
      <p:sp>
        <p:nvSpPr>
          <p:cNvPr id="8" name="节编号 3"/>
          <p:cNvSpPr>
            <a:spLocks noGrp="1"/>
          </p:cNvSpPr>
          <p:nvPr>
            <p:ph type="body" sz="quarter" idx="17826561" hasCustomPrompt="1"/>
            <p:custDataLst>
              <p:tags r:id="rId7"/>
            </p:custDataLst>
          </p:nvPr>
        </p:nvSpPr>
        <p:spPr>
          <a:xfrm>
            <a:off x="1016000" y="1905000"/>
            <a:ext cx="1527175" cy="1524000"/>
          </a:xfrm>
        </p:spPr>
        <p:txBody>
          <a:bodyPr vert="horz" wrap="square" lIns="0" tIns="0" rIns="0" bIns="0" anchor="ctr">
            <a:normAutofit/>
          </a:bodyPr>
          <a:lstStyle>
            <a:lvl1pPr marL="0" indent="0" algn="l">
              <a:lnSpc>
                <a:spcPct val="109000"/>
              </a:lnSpc>
              <a:spcBef>
                <a:spcPct val="0"/>
              </a:spcBef>
              <a:spcAft>
                <a:spcPct val="0"/>
              </a:spcAft>
              <a:buNone/>
              <a:defRPr sz="3600" spc="0">
                <a:solidFill>
                  <a:schemeClr val="accent1"/>
                </a:solidFill>
                <a:latin typeface="+mn-ea"/>
                <a:ea typeface="+mn-ea"/>
                <a:cs typeface="+mn-ea"/>
                <a:sym typeface="+mn-ea"/>
              </a:defRPr>
            </a:lvl1pPr>
          </a:lstStyle>
          <a:p>
            <a:pPr lvl="0"/>
            <a:r>
              <a:rPr lang="zh-CN" altLang="en-US" dirty="0"/>
              <a:t>01</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结束页-1">
    <p:spTree>
      <p:nvGrpSpPr>
        <p:cNvPr id="1" name=""/>
        <p:cNvGrpSpPr/>
        <p:nvPr/>
      </p:nvGrpSpPr>
      <p:grpSpPr>
        <a:xfrm>
          <a:off x="0" y="0"/>
          <a:ext cx="0" cy="0"/>
          <a:chOff x="0" y="0"/>
          <a:chExt cx="0" cy="0"/>
        </a:xfrm>
      </p:grpSpPr>
      <p:sp>
        <p:nvSpPr>
          <p:cNvPr id="7" name="图片 6" descr="C:/Users/kingsoft/AppData/Local/Temp/fig2wpp/@svg_UnionUnion_#color-2113&amp;620.svg"/>
          <p:cNvSpPr/>
          <p:nvPr userDrawn="1">
            <p:custDataLst>
              <p:tags r:id="rId2"/>
            </p:custDataLst>
          </p:nvPr>
        </p:nvSpPr>
        <p:spPr>
          <a:xfrm>
            <a:off x="0" y="53"/>
            <a:ext cx="12188825" cy="3278495"/>
          </a:xfrm>
          <a:custGeom>
            <a:avLst/>
            <a:gdLst>
              <a:gd name="connsiteX0" fmla="*/ 12188825 w 12188825"/>
              <a:gd name="connsiteY0" fmla="*/ 1891953 h 3278495"/>
              <a:gd name="connsiteX1" fmla="*/ 10818928 w 12188825"/>
              <a:gd name="connsiteY1" fmla="*/ 1279161 h 3278495"/>
              <a:gd name="connsiteX2" fmla="*/ 9295528 w 12188825"/>
              <a:gd name="connsiteY2" fmla="*/ 641041 h 3278495"/>
              <a:gd name="connsiteX3" fmla="*/ 7621799 w 12188825"/>
              <a:gd name="connsiteY3" fmla="*/ 1043813 h 3278495"/>
              <a:gd name="connsiteX4" fmla="*/ 7181110 w 12188825"/>
              <a:gd name="connsiteY4" fmla="*/ 1271164 h 3278495"/>
              <a:gd name="connsiteX5" fmla="*/ 7181097 w 12188825"/>
              <a:gd name="connsiteY5" fmla="*/ 1271164 h 3278495"/>
              <a:gd name="connsiteX6" fmla="*/ 7181084 w 12188825"/>
              <a:gd name="connsiteY6" fmla="*/ 1271177 h 3278495"/>
              <a:gd name="connsiteX7" fmla="*/ 6171037 w 12188825"/>
              <a:gd name="connsiteY7" fmla="*/ 1731588 h 3278495"/>
              <a:gd name="connsiteX8" fmla="*/ 4925403 w 12188825"/>
              <a:gd name="connsiteY8" fmla="*/ 1911089 h 3278495"/>
              <a:gd name="connsiteX9" fmla="*/ 3459214 w 12188825"/>
              <a:gd name="connsiteY9" fmla="*/ 1835304 h 3278495"/>
              <a:gd name="connsiteX10" fmla="*/ 2089495 w 12188825"/>
              <a:gd name="connsiteY10" fmla="*/ 1569424 h 3278495"/>
              <a:gd name="connsiteX11" fmla="*/ 921600 w 12188825"/>
              <a:gd name="connsiteY11" fmla="*/ 1088916 h 3278495"/>
              <a:gd name="connsiteX12" fmla="*/ 135739 w 12188825"/>
              <a:gd name="connsiteY12" fmla="*/ 288056 h 3278495"/>
              <a:gd name="connsiteX13" fmla="*/ 0 w 12188825"/>
              <a:gd name="connsiteY13" fmla="*/ 35969 h 3278495"/>
              <a:gd name="connsiteX14" fmla="*/ 0 w 12188825"/>
              <a:gd name="connsiteY14" fmla="*/ 0 h 3278495"/>
              <a:gd name="connsiteX15" fmla="*/ 303276 w 12188825"/>
              <a:gd name="connsiteY15" fmla="*/ 510703 h 3278495"/>
              <a:gd name="connsiteX16" fmla="*/ 1284207 w 12188825"/>
              <a:gd name="connsiteY16" fmla="*/ 1260803 h 3278495"/>
              <a:gd name="connsiteX17" fmla="*/ 2458296 w 12188825"/>
              <a:gd name="connsiteY17" fmla="*/ 1642852 h 3278495"/>
              <a:gd name="connsiteX18" fmla="*/ 3888807 w 12188825"/>
              <a:gd name="connsiteY18" fmla="*/ 1861373 h 3278495"/>
              <a:gd name="connsiteX19" fmla="*/ 5307637 w 12188825"/>
              <a:gd name="connsiteY19" fmla="*/ 1870535 h 3278495"/>
              <a:gd name="connsiteX20" fmla="*/ 6532626 w 12188825"/>
              <a:gd name="connsiteY20" fmla="*/ 1568778 h 3278495"/>
              <a:gd name="connsiteX21" fmla="*/ 7168959 w 12188825"/>
              <a:gd name="connsiteY21" fmla="*/ 1253005 h 3278495"/>
              <a:gd name="connsiteX22" fmla="*/ 7168972 w 12188825"/>
              <a:gd name="connsiteY22" fmla="*/ 1253000 h 3278495"/>
              <a:gd name="connsiteX23" fmla="*/ 8087907 w 12188825"/>
              <a:gd name="connsiteY23" fmla="*/ 818125 h 3278495"/>
              <a:gd name="connsiteX24" fmla="*/ 9706660 w 12188825"/>
              <a:gd name="connsiteY24" fmla="*/ 709477 h 3278495"/>
              <a:gd name="connsiteX25" fmla="*/ 10796214 w 12188825"/>
              <a:gd name="connsiteY25" fmla="*/ 1246740 h 3278495"/>
              <a:gd name="connsiteX26" fmla="*/ 10796214 w 12188825"/>
              <a:gd name="connsiteY26" fmla="*/ 1246746 h 3278495"/>
              <a:gd name="connsiteX27" fmla="*/ 11332916 w 12188825"/>
              <a:gd name="connsiteY27" fmla="*/ 1551238 h 3278495"/>
              <a:gd name="connsiteX28" fmla="*/ 12188825 w 12188825"/>
              <a:gd name="connsiteY28" fmla="*/ 1866911 h 3278495"/>
              <a:gd name="connsiteX29" fmla="*/ 12188825 w 12188825"/>
              <a:gd name="connsiteY29" fmla="*/ 2019532 h 3278495"/>
              <a:gd name="connsiteX30" fmla="*/ 11006585 w 12188825"/>
              <a:gd name="connsiteY30" fmla="*/ 1600562 h 3278495"/>
              <a:gd name="connsiteX31" fmla="*/ 10868864 w 12188825"/>
              <a:gd name="connsiteY31" fmla="*/ 1536005 h 3278495"/>
              <a:gd name="connsiteX32" fmla="*/ 10868852 w 12188825"/>
              <a:gd name="connsiteY32" fmla="*/ 1535993 h 3278495"/>
              <a:gd name="connsiteX33" fmla="*/ 10122349 w 12188825"/>
              <a:gd name="connsiteY33" fmla="*/ 1212187 h 3278495"/>
              <a:gd name="connsiteX34" fmla="*/ 9192457 w 12188825"/>
              <a:gd name="connsiteY34" fmla="*/ 1013092 h 3278495"/>
              <a:gd name="connsiteX35" fmla="*/ 7401995 w 12188825"/>
              <a:gd name="connsiteY35" fmla="*/ 1263747 h 3278495"/>
              <a:gd name="connsiteX36" fmla="*/ 6521707 w 12188825"/>
              <a:gd name="connsiteY36" fmla="*/ 1638327 h 3278495"/>
              <a:gd name="connsiteX37" fmla="*/ 5871611 w 12188825"/>
              <a:gd name="connsiteY37" fmla="*/ 1906616 h 3278495"/>
              <a:gd name="connsiteX38" fmla="*/ 4636401 w 12188825"/>
              <a:gd name="connsiteY38" fmla="*/ 2069198 h 3278495"/>
              <a:gd name="connsiteX39" fmla="*/ 3246392 w 12188825"/>
              <a:gd name="connsiteY39" fmla="*/ 1979574 h 3278495"/>
              <a:gd name="connsiteX40" fmla="*/ 849919 w 12188825"/>
              <a:gd name="connsiteY40" fmla="*/ 1167195 h 3278495"/>
              <a:gd name="connsiteX41" fmla="*/ 84269 w 12188825"/>
              <a:gd name="connsiteY41" fmla="*/ 333407 h 3278495"/>
              <a:gd name="connsiteX42" fmla="*/ 0 w 12188825"/>
              <a:gd name="connsiteY42" fmla="*/ 182406 h 3278495"/>
              <a:gd name="connsiteX43" fmla="*/ 0 w 12188825"/>
              <a:gd name="connsiteY43" fmla="*/ 145534 h 3278495"/>
              <a:gd name="connsiteX44" fmla="*/ 248048 w 12188825"/>
              <a:gd name="connsiteY44" fmla="*/ 552745 h 3278495"/>
              <a:gd name="connsiteX45" fmla="*/ 1166708 w 12188825"/>
              <a:gd name="connsiteY45" fmla="*/ 1340777 h 3278495"/>
              <a:gd name="connsiteX46" fmla="*/ 2311674 w 12188825"/>
              <a:gd name="connsiteY46" fmla="*/ 1776172 h 3278495"/>
              <a:gd name="connsiteX47" fmla="*/ 3658933 w 12188825"/>
              <a:gd name="connsiteY47" fmla="*/ 2009749 h 3278495"/>
              <a:gd name="connsiteX48" fmla="*/ 5020996 w 12188825"/>
              <a:gd name="connsiteY48" fmla="*/ 2031901 h 3278495"/>
              <a:gd name="connsiteX49" fmla="*/ 6197434 w 12188825"/>
              <a:gd name="connsiteY49" fmla="*/ 1768467 h 3278495"/>
              <a:gd name="connsiteX50" fmla="*/ 6569523 w 12188825"/>
              <a:gd name="connsiteY50" fmla="*/ 1595493 h 3278495"/>
              <a:gd name="connsiteX51" fmla="*/ 7062319 w 12188825"/>
              <a:gd name="connsiteY51" fmla="*/ 1371281 h 3278495"/>
              <a:gd name="connsiteX52" fmla="*/ 7883529 w 12188825"/>
              <a:gd name="connsiteY52" fmla="*/ 1108957 h 3278495"/>
              <a:gd name="connsiteX53" fmla="*/ 9631406 w 12188825"/>
              <a:gd name="connsiteY53" fmla="*/ 1053664 h 3278495"/>
              <a:gd name="connsiteX54" fmla="*/ 10858250 w 12188825"/>
              <a:gd name="connsiteY54" fmla="*/ 1512839 h 3278495"/>
              <a:gd name="connsiteX55" fmla="*/ 10858250 w 12188825"/>
              <a:gd name="connsiteY55" fmla="*/ 1512839 h 3278495"/>
              <a:gd name="connsiteX56" fmla="*/ 11326224 w 12188825"/>
              <a:gd name="connsiteY56" fmla="*/ 1724137 h 3278495"/>
              <a:gd name="connsiteX57" fmla="*/ 12188825 w 12188825"/>
              <a:gd name="connsiteY57" fmla="*/ 2000472 h 3278495"/>
              <a:gd name="connsiteX58" fmla="*/ 12188825 w 12188825"/>
              <a:gd name="connsiteY58" fmla="*/ 2151725 h 3278495"/>
              <a:gd name="connsiteX59" fmla="*/ 10959062 w 12188825"/>
              <a:gd name="connsiteY59" fmla="*/ 1771369 h 3278495"/>
              <a:gd name="connsiteX60" fmla="*/ 10074293 w 12188825"/>
              <a:gd name="connsiteY60" fmla="*/ 1480802 h 3278495"/>
              <a:gd name="connsiteX61" fmla="*/ 9166339 w 12188825"/>
              <a:gd name="connsiteY61" fmla="*/ 1378809 h 3278495"/>
              <a:gd name="connsiteX62" fmla="*/ 8625117 w 12188825"/>
              <a:gd name="connsiteY62" fmla="*/ 1385805 h 3278495"/>
              <a:gd name="connsiteX63" fmla="*/ 8268137 w 12188825"/>
              <a:gd name="connsiteY63" fmla="*/ 1392901 h 3278495"/>
              <a:gd name="connsiteX64" fmla="*/ 8222087 w 12188825"/>
              <a:gd name="connsiteY64" fmla="*/ 1393345 h 3278495"/>
              <a:gd name="connsiteX65" fmla="*/ 7414526 w 12188825"/>
              <a:gd name="connsiteY65" fmla="*/ 1434520 h 3278495"/>
              <a:gd name="connsiteX66" fmla="*/ 6553119 w 12188825"/>
              <a:gd name="connsiteY66" fmla="*/ 1671100 h 3278495"/>
              <a:gd name="connsiteX67" fmla="*/ 6261349 w 12188825"/>
              <a:gd name="connsiteY67" fmla="*/ 1806334 h 3278495"/>
              <a:gd name="connsiteX68" fmla="*/ 5822716 w 12188825"/>
              <a:gd name="connsiteY68" fmla="*/ 2000713 h 3278495"/>
              <a:gd name="connsiteX69" fmla="*/ 4621406 w 12188825"/>
              <a:gd name="connsiteY69" fmla="*/ 2218626 h 3278495"/>
              <a:gd name="connsiteX70" fmla="*/ 3226433 w 12188825"/>
              <a:gd name="connsiteY70" fmla="*/ 2149304 h 3278495"/>
              <a:gd name="connsiteX71" fmla="*/ 843323 w 12188825"/>
              <a:gd name="connsiteY71" fmla="*/ 1284332 h 3278495"/>
              <a:gd name="connsiteX72" fmla="*/ 37916 w 12188825"/>
              <a:gd name="connsiteY72" fmla="*/ 388990 h 3278495"/>
              <a:gd name="connsiteX73" fmla="*/ 0 w 12188825"/>
              <a:gd name="connsiteY73" fmla="*/ 323744 h 3278495"/>
              <a:gd name="connsiteX74" fmla="*/ 0 w 12188825"/>
              <a:gd name="connsiteY74" fmla="*/ 287455 h 3278495"/>
              <a:gd name="connsiteX75" fmla="*/ 231067 w 12188825"/>
              <a:gd name="connsiteY75" fmla="*/ 648157 h 3278495"/>
              <a:gd name="connsiteX76" fmla="*/ 1172736 w 12188825"/>
              <a:gd name="connsiteY76" fmla="*/ 1479750 h 3278495"/>
              <a:gd name="connsiteX77" fmla="*/ 3675375 w 12188825"/>
              <a:gd name="connsiteY77" fmla="*/ 2180721 h 3278495"/>
              <a:gd name="connsiteX78" fmla="*/ 5032119 w 12188825"/>
              <a:gd name="connsiteY78" fmla="*/ 2164588 h 3278495"/>
              <a:gd name="connsiteX79" fmla="*/ 5621131 w 12188825"/>
              <a:gd name="connsiteY79" fmla="*/ 2047400 h 3278495"/>
              <a:gd name="connsiteX80" fmla="*/ 6248474 w 12188825"/>
              <a:gd name="connsiteY80" fmla="*/ 1790581 h 3278495"/>
              <a:gd name="connsiteX81" fmla="*/ 6248487 w 12188825"/>
              <a:gd name="connsiteY81" fmla="*/ 1790581 h 3278495"/>
              <a:gd name="connsiteX82" fmla="*/ 6248500 w 12188825"/>
              <a:gd name="connsiteY82" fmla="*/ 1790581 h 3278495"/>
              <a:gd name="connsiteX83" fmla="*/ 6260028 w 12188825"/>
              <a:gd name="connsiteY83" fmla="*/ 1785119 h 3278495"/>
              <a:gd name="connsiteX84" fmla="*/ 6273766 w 12188825"/>
              <a:gd name="connsiteY84" fmla="*/ 1778605 h 3278495"/>
              <a:gd name="connsiteX85" fmla="*/ 7079092 w 12188825"/>
              <a:gd name="connsiteY85" fmla="*/ 1475897 h 3278495"/>
              <a:gd name="connsiteX86" fmla="*/ 7872318 w 12188825"/>
              <a:gd name="connsiteY86" fmla="*/ 1381331 h 3278495"/>
              <a:gd name="connsiteX87" fmla="*/ 8331646 w 12188825"/>
              <a:gd name="connsiteY87" fmla="*/ 1372992 h 3278495"/>
              <a:gd name="connsiteX88" fmla="*/ 8331659 w 12188825"/>
              <a:gd name="connsiteY88" fmla="*/ 1372992 h 3278495"/>
              <a:gd name="connsiteX89" fmla="*/ 8331672 w 12188825"/>
              <a:gd name="connsiteY89" fmla="*/ 1372992 h 3278495"/>
              <a:gd name="connsiteX90" fmla="*/ 8723974 w 12188825"/>
              <a:gd name="connsiteY90" fmla="*/ 1366719 h 3278495"/>
              <a:gd name="connsiteX91" fmla="*/ 9630594 w 12188825"/>
              <a:gd name="connsiteY91" fmla="*/ 1385462 h 3278495"/>
              <a:gd name="connsiteX92" fmla="*/ 10987641 w 12188825"/>
              <a:gd name="connsiteY92" fmla="*/ 1762599 h 3278495"/>
              <a:gd name="connsiteX93" fmla="*/ 11298762 w 12188825"/>
              <a:gd name="connsiteY93" fmla="*/ 1876035 h 3278495"/>
              <a:gd name="connsiteX94" fmla="*/ 12188825 w 12188825"/>
              <a:gd name="connsiteY94" fmla="*/ 2134147 h 3278495"/>
              <a:gd name="connsiteX95" fmla="*/ 12188825 w 12188825"/>
              <a:gd name="connsiteY95" fmla="*/ 2288023 h 3278495"/>
              <a:gd name="connsiteX96" fmla="*/ 11204476 w 12188825"/>
              <a:gd name="connsiteY96" fmla="*/ 2021180 h 3278495"/>
              <a:gd name="connsiteX97" fmla="*/ 11204438 w 12188825"/>
              <a:gd name="connsiteY97" fmla="*/ 2021167 h 3278495"/>
              <a:gd name="connsiteX98" fmla="*/ 11204425 w 12188825"/>
              <a:gd name="connsiteY98" fmla="*/ 2021167 h 3278495"/>
              <a:gd name="connsiteX99" fmla="*/ 10924209 w 12188825"/>
              <a:gd name="connsiteY99" fmla="*/ 1936904 h 3278495"/>
              <a:gd name="connsiteX100" fmla="*/ 10031289 w 12188825"/>
              <a:gd name="connsiteY100" fmla="*/ 1728179 h 3278495"/>
              <a:gd name="connsiteX101" fmla="*/ 9183835 w 12188825"/>
              <a:gd name="connsiteY101" fmla="*/ 1720880 h 3278495"/>
              <a:gd name="connsiteX102" fmla="*/ 9018182 w 12188825"/>
              <a:gd name="connsiteY102" fmla="*/ 1734009 h 3278495"/>
              <a:gd name="connsiteX103" fmla="*/ 9018182 w 12188825"/>
              <a:gd name="connsiteY103" fmla="*/ 1734009 h 3278495"/>
              <a:gd name="connsiteX104" fmla="*/ 8286675 w 12188825"/>
              <a:gd name="connsiteY104" fmla="*/ 1763689 h 3278495"/>
              <a:gd name="connsiteX105" fmla="*/ 7764511 w 12188825"/>
              <a:gd name="connsiteY105" fmla="*/ 1715265 h 3278495"/>
              <a:gd name="connsiteX106" fmla="*/ 7458215 w 12188825"/>
              <a:gd name="connsiteY106" fmla="*/ 1681657 h 3278495"/>
              <a:gd name="connsiteX107" fmla="*/ 6622354 w 12188825"/>
              <a:gd name="connsiteY107" fmla="*/ 1727305 h 3278495"/>
              <a:gd name="connsiteX108" fmla="*/ 5957301 w 12188825"/>
              <a:gd name="connsiteY108" fmla="*/ 1992779 h 3278495"/>
              <a:gd name="connsiteX109" fmla="*/ 5957289 w 12188825"/>
              <a:gd name="connsiteY109" fmla="*/ 1992779 h 3278495"/>
              <a:gd name="connsiteX110" fmla="*/ 5957276 w 12188825"/>
              <a:gd name="connsiteY110" fmla="*/ 1992792 h 3278495"/>
              <a:gd name="connsiteX111" fmla="*/ 5957250 w 12188825"/>
              <a:gd name="connsiteY111" fmla="*/ 1992792 h 3278495"/>
              <a:gd name="connsiteX112" fmla="*/ 5957238 w 12188825"/>
              <a:gd name="connsiteY112" fmla="*/ 1992805 h 3278495"/>
              <a:gd name="connsiteX113" fmla="*/ 5957187 w 12188825"/>
              <a:gd name="connsiteY113" fmla="*/ 1992830 h 3278495"/>
              <a:gd name="connsiteX114" fmla="*/ 5814920 w 12188825"/>
              <a:gd name="connsiteY114" fmla="*/ 2060124 h 3278495"/>
              <a:gd name="connsiteX115" fmla="*/ 3247700 w 12188825"/>
              <a:gd name="connsiteY115" fmla="*/ 2325180 h 3278495"/>
              <a:gd name="connsiteX116" fmla="*/ 847649 w 12188825"/>
              <a:gd name="connsiteY116" fmla="*/ 1407932 h 3278495"/>
              <a:gd name="connsiteX117" fmla="*/ 3196 w 12188825"/>
              <a:gd name="connsiteY117" fmla="*/ 464475 h 3278495"/>
              <a:gd name="connsiteX118" fmla="*/ 0 w 12188825"/>
              <a:gd name="connsiteY118" fmla="*/ 459212 h 3278495"/>
              <a:gd name="connsiteX119" fmla="*/ 0 w 12188825"/>
              <a:gd name="connsiteY119" fmla="*/ 424654 h 3278495"/>
              <a:gd name="connsiteX120" fmla="*/ 208331 w 12188825"/>
              <a:gd name="connsiteY120" fmla="*/ 736099 h 3278495"/>
              <a:gd name="connsiteX121" fmla="*/ 1193818 w 12188825"/>
              <a:gd name="connsiteY121" fmla="*/ 1626643 h 3278495"/>
              <a:gd name="connsiteX122" fmla="*/ 3705644 w 12188825"/>
              <a:gd name="connsiteY122" fmla="*/ 2350831 h 3278495"/>
              <a:gd name="connsiteX123" fmla="*/ 5054389 w 12188825"/>
              <a:gd name="connsiteY123" fmla="*/ 2282878 h 3278495"/>
              <a:gd name="connsiteX124" fmla="*/ 5618833 w 12188825"/>
              <a:gd name="connsiteY124" fmla="*/ 2125162 h 3278495"/>
              <a:gd name="connsiteX125" fmla="*/ 5986808 w 12188825"/>
              <a:gd name="connsiteY125" fmla="*/ 1959855 h 3278495"/>
              <a:gd name="connsiteX126" fmla="*/ 6348309 w 12188825"/>
              <a:gd name="connsiteY126" fmla="*/ 1797070 h 3278495"/>
              <a:gd name="connsiteX127" fmla="*/ 7131504 w 12188825"/>
              <a:gd name="connsiteY127" fmla="*/ 1646527 h 3278495"/>
              <a:gd name="connsiteX128" fmla="*/ 7753782 w 12188825"/>
              <a:gd name="connsiteY128" fmla="*/ 1695242 h 3278495"/>
              <a:gd name="connsiteX129" fmla="*/ 7753833 w 12188825"/>
              <a:gd name="connsiteY129" fmla="*/ 1695255 h 3278495"/>
              <a:gd name="connsiteX130" fmla="*/ 7753871 w 12188825"/>
              <a:gd name="connsiteY130" fmla="*/ 1695255 h 3278495"/>
              <a:gd name="connsiteX131" fmla="*/ 7930037 w 12188825"/>
              <a:gd name="connsiteY131" fmla="*/ 1715810 h 3278495"/>
              <a:gd name="connsiteX132" fmla="*/ 8795266 w 12188825"/>
              <a:gd name="connsiteY132" fmla="*/ 1731804 h 3278495"/>
              <a:gd name="connsiteX133" fmla="*/ 9030141 w 12188825"/>
              <a:gd name="connsiteY133" fmla="*/ 1713517 h 3278495"/>
              <a:gd name="connsiteX134" fmla="*/ 9030155 w 12188825"/>
              <a:gd name="connsiteY134" fmla="*/ 1713517 h 3278495"/>
              <a:gd name="connsiteX135" fmla="*/ 9646859 w 12188825"/>
              <a:gd name="connsiteY135" fmla="*/ 1680427 h 3278495"/>
              <a:gd name="connsiteX136" fmla="*/ 11141208 w 12188825"/>
              <a:gd name="connsiteY136" fmla="*/ 1981754 h 3278495"/>
              <a:gd name="connsiteX137" fmla="*/ 11141259 w 12188825"/>
              <a:gd name="connsiteY137" fmla="*/ 1981767 h 3278495"/>
              <a:gd name="connsiteX138" fmla="*/ 11141525 w 12188825"/>
              <a:gd name="connsiteY138" fmla="*/ 1981843 h 3278495"/>
              <a:gd name="connsiteX139" fmla="*/ 11293225 w 12188825"/>
              <a:gd name="connsiteY139" fmla="*/ 2027795 h 3278495"/>
              <a:gd name="connsiteX140" fmla="*/ 11310239 w 12188825"/>
              <a:gd name="connsiteY140" fmla="*/ 2032915 h 3278495"/>
              <a:gd name="connsiteX141" fmla="*/ 12188825 w 12188825"/>
              <a:gd name="connsiteY141" fmla="*/ 2270027 h 3278495"/>
              <a:gd name="connsiteX142" fmla="*/ 12188825 w 12188825"/>
              <a:gd name="connsiteY142" fmla="*/ 2427528 h 3278495"/>
              <a:gd name="connsiteX143" fmla="*/ 11574826 w 12188825"/>
              <a:gd name="connsiteY143" fmla="*/ 2268164 h 3278495"/>
              <a:gd name="connsiteX144" fmla="*/ 11574813 w 12188825"/>
              <a:gd name="connsiteY144" fmla="*/ 2268164 h 3278495"/>
              <a:gd name="connsiteX145" fmla="*/ 10890664 w 12188825"/>
              <a:gd name="connsiteY145" fmla="*/ 2092225 h 3278495"/>
              <a:gd name="connsiteX146" fmla="*/ 10014554 w 12188825"/>
              <a:gd name="connsiteY146" fmla="*/ 1954773 h 3278495"/>
              <a:gd name="connsiteX147" fmla="*/ 9157655 w 12188825"/>
              <a:gd name="connsiteY147" fmla="*/ 2032991 h 3278495"/>
              <a:gd name="connsiteX148" fmla="*/ 9135080 w 12188825"/>
              <a:gd name="connsiteY148" fmla="*/ 2037300 h 3278495"/>
              <a:gd name="connsiteX149" fmla="*/ 9117089 w 12188825"/>
              <a:gd name="connsiteY149" fmla="*/ 2040734 h 3278495"/>
              <a:gd name="connsiteX150" fmla="*/ 8335544 w 12188825"/>
              <a:gd name="connsiteY150" fmla="*/ 2143842 h 3278495"/>
              <a:gd name="connsiteX151" fmla="*/ 7563890 w 12188825"/>
              <a:gd name="connsiteY151" fmla="*/ 2026705 h 3278495"/>
              <a:gd name="connsiteX152" fmla="*/ 7458838 w 12188825"/>
              <a:gd name="connsiteY152" fmla="*/ 1998318 h 3278495"/>
              <a:gd name="connsiteX153" fmla="*/ 7458812 w 12188825"/>
              <a:gd name="connsiteY153" fmla="*/ 1998305 h 3278495"/>
              <a:gd name="connsiteX154" fmla="*/ 6800120 w 12188825"/>
              <a:gd name="connsiteY154" fmla="*/ 1865099 h 3278495"/>
              <a:gd name="connsiteX155" fmla="*/ 5963193 w 12188825"/>
              <a:gd name="connsiteY155" fmla="*/ 2035006 h 3278495"/>
              <a:gd name="connsiteX156" fmla="*/ 5726666 w 12188825"/>
              <a:gd name="connsiteY156" fmla="*/ 2145464 h 3278495"/>
              <a:gd name="connsiteX157" fmla="*/ 5291258 w 12188825"/>
              <a:gd name="connsiteY157" fmla="*/ 2335205 h 3278495"/>
              <a:gd name="connsiteX158" fmla="*/ 4670504 w 12188825"/>
              <a:gd name="connsiteY158" fmla="*/ 2485976 h 3278495"/>
              <a:gd name="connsiteX159" fmla="*/ 3315576 w 12188825"/>
              <a:gd name="connsiteY159" fmla="*/ 2505011 h 3278495"/>
              <a:gd name="connsiteX160" fmla="*/ 2003703 w 12188825"/>
              <a:gd name="connsiteY160" fmla="*/ 2200034 h 3278495"/>
              <a:gd name="connsiteX161" fmla="*/ 869769 w 12188825"/>
              <a:gd name="connsiteY161" fmla="*/ 1544598 h 3278495"/>
              <a:gd name="connsiteX162" fmla="*/ 0 w 12188825"/>
              <a:gd name="connsiteY162" fmla="*/ 581612 h 3278495"/>
              <a:gd name="connsiteX163" fmla="*/ 0 w 12188825"/>
              <a:gd name="connsiteY163" fmla="*/ 556480 h 3278495"/>
              <a:gd name="connsiteX164" fmla="*/ 1216794 w 12188825"/>
              <a:gd name="connsiteY164" fmla="*/ 1773954 h 3278495"/>
              <a:gd name="connsiteX165" fmla="*/ 3782015 w 12188825"/>
              <a:gd name="connsiteY165" fmla="*/ 2518330 h 3278495"/>
              <a:gd name="connsiteX166" fmla="*/ 5113200 w 12188825"/>
              <a:gd name="connsiteY166" fmla="*/ 2371576 h 3278495"/>
              <a:gd name="connsiteX167" fmla="*/ 5684589 w 12188825"/>
              <a:gd name="connsiteY167" fmla="*/ 2138266 h 3278495"/>
              <a:gd name="connsiteX168" fmla="*/ 6509836 w 12188825"/>
              <a:gd name="connsiteY168" fmla="*/ 1852704 h 3278495"/>
              <a:gd name="connsiteX169" fmla="*/ 7470328 w 12188825"/>
              <a:gd name="connsiteY169" fmla="*/ 1982552 h 3278495"/>
              <a:gd name="connsiteX170" fmla="*/ 7470328 w 12188825"/>
              <a:gd name="connsiteY170" fmla="*/ 1982552 h 3278495"/>
              <a:gd name="connsiteX171" fmla="*/ 7984036 w 12188825"/>
              <a:gd name="connsiteY171" fmla="*/ 2099955 h 3278495"/>
              <a:gd name="connsiteX172" fmla="*/ 8840021 w 12188825"/>
              <a:gd name="connsiteY172" fmla="*/ 2072176 h 3278495"/>
              <a:gd name="connsiteX173" fmla="*/ 9102246 w 12188825"/>
              <a:gd name="connsiteY173" fmla="*/ 2023309 h 3278495"/>
              <a:gd name="connsiteX174" fmla="*/ 9632651 w 12188825"/>
              <a:gd name="connsiteY174" fmla="*/ 1939870 h 3278495"/>
              <a:gd name="connsiteX175" fmla="*/ 11265051 w 12188825"/>
              <a:gd name="connsiteY175" fmla="*/ 2165944 h 3278495"/>
              <a:gd name="connsiteX176" fmla="*/ 11604294 w 12188825"/>
              <a:gd name="connsiteY176" fmla="*/ 2256733 h 3278495"/>
              <a:gd name="connsiteX177" fmla="*/ 11604333 w 12188825"/>
              <a:gd name="connsiteY177" fmla="*/ 2256746 h 3278495"/>
              <a:gd name="connsiteX178" fmla="*/ 12188825 w 12188825"/>
              <a:gd name="connsiteY178" fmla="*/ 2409279 h 3278495"/>
              <a:gd name="connsiteX179" fmla="*/ 12188825 w 12188825"/>
              <a:gd name="connsiteY179" fmla="*/ 2573280 h 3278495"/>
              <a:gd name="connsiteX180" fmla="*/ 12184648 w 12188825"/>
              <a:gd name="connsiteY180" fmla="*/ 2572089 h 3278495"/>
              <a:gd name="connsiteX181" fmla="*/ 12184115 w 12188825"/>
              <a:gd name="connsiteY181" fmla="*/ 2571937 h 3278495"/>
              <a:gd name="connsiteX182" fmla="*/ 12183899 w 12188825"/>
              <a:gd name="connsiteY182" fmla="*/ 2571874 h 3278495"/>
              <a:gd name="connsiteX183" fmla="*/ 10779975 w 12188825"/>
              <a:gd name="connsiteY183" fmla="*/ 2226762 h 3278495"/>
              <a:gd name="connsiteX184" fmla="*/ 9934933 w 12188825"/>
              <a:gd name="connsiteY184" fmla="*/ 2161635 h 3278495"/>
              <a:gd name="connsiteX185" fmla="*/ 9119425 w 12188825"/>
              <a:gd name="connsiteY185" fmla="*/ 2318628 h 3278495"/>
              <a:gd name="connsiteX186" fmla="*/ 9085512 w 12188825"/>
              <a:gd name="connsiteY186" fmla="*/ 2329299 h 3278495"/>
              <a:gd name="connsiteX187" fmla="*/ 8324142 w 12188825"/>
              <a:gd name="connsiteY187" fmla="*/ 2513413 h 3278495"/>
              <a:gd name="connsiteX188" fmla="*/ 7578199 w 12188825"/>
              <a:gd name="connsiteY188" fmla="*/ 2414424 h 3278495"/>
              <a:gd name="connsiteX189" fmla="*/ 7230970 w 12188825"/>
              <a:gd name="connsiteY189" fmla="*/ 2276503 h 3278495"/>
              <a:gd name="connsiteX190" fmla="*/ 6177741 w 12188825"/>
              <a:gd name="connsiteY190" fmla="*/ 2048186 h 3278495"/>
              <a:gd name="connsiteX191" fmla="*/ 5471297 w 12188825"/>
              <a:gd name="connsiteY191" fmla="*/ 2310416 h 3278495"/>
              <a:gd name="connsiteX192" fmla="*/ 5471259 w 12188825"/>
              <a:gd name="connsiteY192" fmla="*/ 2310429 h 3278495"/>
              <a:gd name="connsiteX193" fmla="*/ 5401072 w 12188825"/>
              <a:gd name="connsiteY193" fmla="*/ 2344583 h 3278495"/>
              <a:gd name="connsiteX194" fmla="*/ 4778654 w 12188825"/>
              <a:gd name="connsiteY194" fmla="*/ 2576588 h 3278495"/>
              <a:gd name="connsiteX195" fmla="*/ 3421124 w 12188825"/>
              <a:gd name="connsiteY195" fmla="*/ 2684600 h 3278495"/>
              <a:gd name="connsiteX196" fmla="*/ 2070513 w 12188825"/>
              <a:gd name="connsiteY196" fmla="*/ 2390725 h 3278495"/>
              <a:gd name="connsiteX197" fmla="*/ 899978 w 12188825"/>
              <a:gd name="connsiteY197" fmla="*/ 1688855 h 3278495"/>
              <a:gd name="connsiteX198" fmla="*/ 0 w 12188825"/>
              <a:gd name="connsiteY198" fmla="*/ 719120 h 3278495"/>
              <a:gd name="connsiteX199" fmla="*/ 0 w 12188825"/>
              <a:gd name="connsiteY199" fmla="*/ 692852 h 3278495"/>
              <a:gd name="connsiteX200" fmla="*/ 1275307 w 12188825"/>
              <a:gd name="connsiteY200" fmla="*/ 1946143 h 3278495"/>
              <a:gd name="connsiteX201" fmla="*/ 3907484 w 12188825"/>
              <a:gd name="connsiteY201" fmla="*/ 2675881 h 3278495"/>
              <a:gd name="connsiteX202" fmla="*/ 5239710 w 12188825"/>
              <a:gd name="connsiteY202" fmla="*/ 2399875 h 3278495"/>
              <a:gd name="connsiteX203" fmla="*/ 5486076 w 12188825"/>
              <a:gd name="connsiteY203" fmla="*/ 2283968 h 3278495"/>
              <a:gd name="connsiteX204" fmla="*/ 5486076 w 12188825"/>
              <a:gd name="connsiteY204" fmla="*/ 2283968 h 3278495"/>
              <a:gd name="connsiteX205" fmla="*/ 5486089 w 12188825"/>
              <a:gd name="connsiteY205" fmla="*/ 2283968 h 3278495"/>
              <a:gd name="connsiteX206" fmla="*/ 5486089 w 12188825"/>
              <a:gd name="connsiteY206" fmla="*/ 2283968 h 3278495"/>
              <a:gd name="connsiteX207" fmla="*/ 5954317 w 12188825"/>
              <a:gd name="connsiteY207" fmla="*/ 2082847 h 3278495"/>
              <a:gd name="connsiteX208" fmla="*/ 6640498 w 12188825"/>
              <a:gd name="connsiteY208" fmla="*/ 2045740 h 3278495"/>
              <a:gd name="connsiteX209" fmla="*/ 7247451 w 12188825"/>
              <a:gd name="connsiteY209" fmla="*/ 2259116 h 3278495"/>
              <a:gd name="connsiteX210" fmla="*/ 8001583 w 12188825"/>
              <a:gd name="connsiteY210" fmla="*/ 2495633 h 3278495"/>
              <a:gd name="connsiteX211" fmla="*/ 9013992 w 12188825"/>
              <a:gd name="connsiteY211" fmla="*/ 2327905 h 3278495"/>
              <a:gd name="connsiteX212" fmla="*/ 9014004 w 12188825"/>
              <a:gd name="connsiteY212" fmla="*/ 2327892 h 3278495"/>
              <a:gd name="connsiteX213" fmla="*/ 9631750 w 12188825"/>
              <a:gd name="connsiteY213" fmla="*/ 2170709 h 3278495"/>
              <a:gd name="connsiteX214" fmla="*/ 11220448 w 12188825"/>
              <a:gd name="connsiteY214" fmla="*/ 2297325 h 3278495"/>
              <a:gd name="connsiteX215" fmla="*/ 12175277 w 12188825"/>
              <a:gd name="connsiteY215" fmla="*/ 2550621 h 3278495"/>
              <a:gd name="connsiteX216" fmla="*/ 12188825 w 12188825"/>
              <a:gd name="connsiteY216" fmla="*/ 2554461 h 3278495"/>
              <a:gd name="connsiteX217" fmla="*/ 12188825 w 12188825"/>
              <a:gd name="connsiteY217" fmla="*/ 2725091 h 3278495"/>
              <a:gd name="connsiteX218" fmla="*/ 10689295 w 12188825"/>
              <a:gd name="connsiteY218" fmla="*/ 2364517 h 3278495"/>
              <a:gd name="connsiteX219" fmla="*/ 9819660 w 12188825"/>
              <a:gd name="connsiteY219" fmla="*/ 2362933 h 3278495"/>
              <a:gd name="connsiteX220" fmla="*/ 9017508 w 12188825"/>
              <a:gd name="connsiteY220" fmla="*/ 2604114 h 3278495"/>
              <a:gd name="connsiteX221" fmla="*/ 9007122 w 12188825"/>
              <a:gd name="connsiteY221" fmla="*/ 2608689 h 3278495"/>
              <a:gd name="connsiteX222" fmla="*/ 8987938 w 12188825"/>
              <a:gd name="connsiteY222" fmla="*/ 2617167 h 3278495"/>
              <a:gd name="connsiteX223" fmla="*/ 8987938 w 12188825"/>
              <a:gd name="connsiteY223" fmla="*/ 2617167 h 3278495"/>
              <a:gd name="connsiteX224" fmla="*/ 8246807 w 12188825"/>
              <a:gd name="connsiteY224" fmla="*/ 2877129 h 3278495"/>
              <a:gd name="connsiteX225" fmla="*/ 7537062 w 12188825"/>
              <a:gd name="connsiteY225" fmla="*/ 2810836 h 3278495"/>
              <a:gd name="connsiteX226" fmla="*/ 7023214 w 12188825"/>
              <a:gd name="connsiteY226" fmla="*/ 2545526 h 3278495"/>
              <a:gd name="connsiteX227" fmla="*/ 6315538 w 12188825"/>
              <a:gd name="connsiteY227" fmla="*/ 2221959 h 3278495"/>
              <a:gd name="connsiteX228" fmla="*/ 5234415 w 12188825"/>
              <a:gd name="connsiteY228" fmla="*/ 2467714 h 3278495"/>
              <a:gd name="connsiteX229" fmla="*/ 5234415 w 12188825"/>
              <a:gd name="connsiteY229" fmla="*/ 2467714 h 3278495"/>
              <a:gd name="connsiteX230" fmla="*/ 5234402 w 12188825"/>
              <a:gd name="connsiteY230" fmla="*/ 2467714 h 3278495"/>
              <a:gd name="connsiteX231" fmla="*/ 4835815 w 12188825"/>
              <a:gd name="connsiteY231" fmla="*/ 2643704 h 3278495"/>
              <a:gd name="connsiteX232" fmla="*/ 3428044 w 12188825"/>
              <a:gd name="connsiteY232" fmla="*/ 2850110 h 3278495"/>
              <a:gd name="connsiteX233" fmla="*/ 2024869 w 12188825"/>
              <a:gd name="connsiteY233" fmla="*/ 2536706 h 3278495"/>
              <a:gd name="connsiteX234" fmla="*/ 846330 w 12188825"/>
              <a:gd name="connsiteY234" fmla="*/ 1761205 h 3278495"/>
              <a:gd name="connsiteX235" fmla="*/ 0 w 12188825"/>
              <a:gd name="connsiteY235" fmla="*/ 851425 h 3278495"/>
              <a:gd name="connsiteX236" fmla="*/ 0 w 12188825"/>
              <a:gd name="connsiteY236" fmla="*/ 812242 h 3278495"/>
              <a:gd name="connsiteX237" fmla="*/ 148963 w 12188825"/>
              <a:gd name="connsiteY237" fmla="*/ 1012552 h 3278495"/>
              <a:gd name="connsiteX238" fmla="*/ 1243881 w 12188825"/>
              <a:gd name="connsiteY238" fmla="*/ 2055460 h 3278495"/>
              <a:gd name="connsiteX239" fmla="*/ 2498113 w 12188825"/>
              <a:gd name="connsiteY239" fmla="*/ 2684664 h 3278495"/>
              <a:gd name="connsiteX240" fmla="*/ 3965533 w 12188825"/>
              <a:gd name="connsiteY240" fmla="*/ 2818453 h 3278495"/>
              <a:gd name="connsiteX241" fmla="*/ 4675481 w 12188825"/>
              <a:gd name="connsiteY241" fmla="*/ 2679113 h 3278495"/>
              <a:gd name="connsiteX242" fmla="*/ 5270753 w 12188825"/>
              <a:gd name="connsiteY242" fmla="*/ 2427933 h 3278495"/>
              <a:gd name="connsiteX243" fmla="*/ 5270854 w 12188825"/>
              <a:gd name="connsiteY243" fmla="*/ 2427883 h 3278495"/>
              <a:gd name="connsiteX244" fmla="*/ 5368632 w 12188825"/>
              <a:gd name="connsiteY244" fmla="*/ 2380929 h 3278495"/>
              <a:gd name="connsiteX245" fmla="*/ 6083545 w 12188825"/>
              <a:gd name="connsiteY245" fmla="*/ 2177970 h 3278495"/>
              <a:gd name="connsiteX246" fmla="*/ 6703245 w 12188825"/>
              <a:gd name="connsiteY246" fmla="*/ 2347764 h 3278495"/>
              <a:gd name="connsiteX247" fmla="*/ 7022948 w 12188825"/>
              <a:gd name="connsiteY247" fmla="*/ 2525275 h 3278495"/>
              <a:gd name="connsiteX248" fmla="*/ 7950910 w 12188825"/>
              <a:gd name="connsiteY248" fmla="*/ 2880969 h 3278495"/>
              <a:gd name="connsiteX249" fmla="*/ 8940046 w 12188825"/>
              <a:gd name="connsiteY249" fmla="*/ 2617598 h 3278495"/>
              <a:gd name="connsiteX250" fmla="*/ 9555836 w 12188825"/>
              <a:gd name="connsiteY250" fmla="*/ 2392411 h 3278495"/>
              <a:gd name="connsiteX251" fmla="*/ 11145461 w 12188825"/>
              <a:gd name="connsiteY251" fmla="*/ 2419050 h 3278495"/>
              <a:gd name="connsiteX252" fmla="*/ 12188825 w 12188825"/>
              <a:gd name="connsiteY252" fmla="*/ 2705790 h 3278495"/>
              <a:gd name="connsiteX253" fmla="*/ 12188825 w 12188825"/>
              <a:gd name="connsiteY253" fmla="*/ 2884327 h 3278495"/>
              <a:gd name="connsiteX254" fmla="*/ 10797204 w 12188825"/>
              <a:gd name="connsiteY254" fmla="*/ 2518976 h 3278495"/>
              <a:gd name="connsiteX255" fmla="*/ 9257057 w 12188825"/>
              <a:gd name="connsiteY255" fmla="*/ 2702697 h 3278495"/>
              <a:gd name="connsiteX256" fmla="*/ 8816393 w 12188825"/>
              <a:gd name="connsiteY256" fmla="*/ 2929633 h 3278495"/>
              <a:gd name="connsiteX257" fmla="*/ 7778489 w 12188825"/>
              <a:gd name="connsiteY257" fmla="*/ 3276570 h 3278495"/>
              <a:gd name="connsiteX258" fmla="*/ 6812842 w 12188825"/>
              <a:gd name="connsiteY258" fmla="*/ 2808302 h 3278495"/>
              <a:gd name="connsiteX259" fmla="*/ 6812830 w 12188825"/>
              <a:gd name="connsiteY259" fmla="*/ 2808289 h 3278495"/>
              <a:gd name="connsiteX260" fmla="*/ 6602687 w 12188825"/>
              <a:gd name="connsiteY260" fmla="*/ 2655135 h 3278495"/>
              <a:gd name="connsiteX261" fmla="*/ 5969312 w 12188825"/>
              <a:gd name="connsiteY261" fmla="*/ 2364049 h 3278495"/>
              <a:gd name="connsiteX262" fmla="*/ 5138111 w 12188825"/>
              <a:gd name="connsiteY262" fmla="*/ 2553574 h 3278495"/>
              <a:gd name="connsiteX263" fmla="*/ 5125579 w 12188825"/>
              <a:gd name="connsiteY263" fmla="*/ 2559644 h 3278495"/>
              <a:gd name="connsiteX264" fmla="*/ 5086562 w 12188825"/>
              <a:gd name="connsiteY264" fmla="*/ 2578590 h 3278495"/>
              <a:gd name="connsiteX265" fmla="*/ 5086562 w 12188825"/>
              <a:gd name="connsiteY265" fmla="*/ 2578590 h 3278495"/>
              <a:gd name="connsiteX266" fmla="*/ 4389996 w 12188825"/>
              <a:gd name="connsiteY266" fmla="*/ 2872934 h 3278495"/>
              <a:gd name="connsiteX267" fmla="*/ 3616653 w 12188825"/>
              <a:gd name="connsiteY267" fmla="*/ 3006533 h 3278495"/>
              <a:gd name="connsiteX268" fmla="*/ 2066196 w 12188825"/>
              <a:gd name="connsiteY268" fmla="*/ 2720161 h 3278495"/>
              <a:gd name="connsiteX269" fmla="*/ 839263 w 12188825"/>
              <a:gd name="connsiteY269" fmla="*/ 1871144 h 3278495"/>
              <a:gd name="connsiteX270" fmla="*/ 0 w 12188825"/>
              <a:gd name="connsiteY270" fmla="*/ 964742 h 3278495"/>
              <a:gd name="connsiteX271" fmla="*/ 0 w 12188825"/>
              <a:gd name="connsiteY271" fmla="*/ 934550 h 3278495"/>
              <a:gd name="connsiteX272" fmla="*/ 119118 w 12188825"/>
              <a:gd name="connsiteY272" fmla="*/ 1090789 h 3278495"/>
              <a:gd name="connsiteX273" fmla="*/ 1231889 w 12188825"/>
              <a:gd name="connsiteY273" fmla="*/ 2173877 h 3278495"/>
              <a:gd name="connsiteX274" fmla="*/ 2592703 w 12188825"/>
              <a:gd name="connsiteY274" fmla="*/ 2885493 h 3278495"/>
              <a:gd name="connsiteX275" fmla="*/ 4205196 w 12188825"/>
              <a:gd name="connsiteY275" fmla="*/ 2903958 h 3278495"/>
              <a:gd name="connsiteX276" fmla="*/ 4979948 w 12188825"/>
              <a:gd name="connsiteY276" fmla="*/ 2612149 h 3278495"/>
              <a:gd name="connsiteX277" fmla="*/ 5002396 w 12188825"/>
              <a:gd name="connsiteY277" fmla="*/ 2600907 h 3278495"/>
              <a:gd name="connsiteX278" fmla="*/ 5733801 w 12188825"/>
              <a:gd name="connsiteY278" fmla="*/ 2339209 h 3278495"/>
              <a:gd name="connsiteX279" fmla="*/ 6841549 w 12188825"/>
              <a:gd name="connsiteY279" fmla="*/ 2807224 h 3278495"/>
              <a:gd name="connsiteX280" fmla="*/ 6841600 w 12188825"/>
              <a:gd name="connsiteY280" fmla="*/ 2807250 h 3278495"/>
              <a:gd name="connsiteX281" fmla="*/ 6921742 w 12188825"/>
              <a:gd name="connsiteY281" fmla="*/ 2866534 h 3278495"/>
              <a:gd name="connsiteX282" fmla="*/ 7520251 w 12188825"/>
              <a:gd name="connsiteY282" fmla="*/ 3208174 h 3278495"/>
              <a:gd name="connsiteX283" fmla="*/ 8302279 w 12188825"/>
              <a:gd name="connsiteY283" fmla="*/ 3167569 h 3278495"/>
              <a:gd name="connsiteX284" fmla="*/ 8848604 w 12188825"/>
              <a:gd name="connsiteY284" fmla="*/ 2894580 h 3278495"/>
              <a:gd name="connsiteX285" fmla="*/ 8848617 w 12188825"/>
              <a:gd name="connsiteY285" fmla="*/ 2894567 h 3278495"/>
              <a:gd name="connsiteX286" fmla="*/ 8848668 w 12188825"/>
              <a:gd name="connsiteY286" fmla="*/ 2894542 h 3278495"/>
              <a:gd name="connsiteX287" fmla="*/ 9062811 w 12188825"/>
              <a:gd name="connsiteY287" fmla="*/ 2775631 h 3278495"/>
              <a:gd name="connsiteX288" fmla="*/ 9743480 w 12188825"/>
              <a:gd name="connsiteY288" fmla="*/ 2534767 h 3278495"/>
              <a:gd name="connsiteX289" fmla="*/ 12188825 w 12188825"/>
              <a:gd name="connsiteY289" fmla="*/ 2863011 h 327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88825" h="3278495">
                <a:moveTo>
                  <a:pt x="12188825" y="1891953"/>
                </a:moveTo>
                <a:cubicBezTo>
                  <a:pt x="11702681" y="1803026"/>
                  <a:pt x="11261281" y="1541379"/>
                  <a:pt x="10818928" y="1279161"/>
                </a:cubicBezTo>
                <a:cubicBezTo>
                  <a:pt x="10332530" y="990838"/>
                  <a:pt x="9844977" y="701832"/>
                  <a:pt x="9295528" y="641041"/>
                </a:cubicBezTo>
                <a:cubicBezTo>
                  <a:pt x="8714172" y="576656"/>
                  <a:pt x="8149525" y="787322"/>
                  <a:pt x="7621799" y="1043813"/>
                </a:cubicBezTo>
                <a:cubicBezTo>
                  <a:pt x="7474302" y="1115439"/>
                  <a:pt x="7327884" y="1193211"/>
                  <a:pt x="7181110" y="1271164"/>
                </a:cubicBezTo>
                <a:lnTo>
                  <a:pt x="7181097" y="1271164"/>
                </a:lnTo>
                <a:lnTo>
                  <a:pt x="7181084" y="1271177"/>
                </a:lnTo>
                <a:cubicBezTo>
                  <a:pt x="6851427" y="1446268"/>
                  <a:pt x="6520057" y="1622271"/>
                  <a:pt x="6171037" y="1731588"/>
                </a:cubicBezTo>
                <a:cubicBezTo>
                  <a:pt x="5767270" y="1857951"/>
                  <a:pt x="5342388" y="1898492"/>
                  <a:pt x="4925403" y="1911089"/>
                </a:cubicBezTo>
                <a:cubicBezTo>
                  <a:pt x="4435653" y="1925866"/>
                  <a:pt x="3945116" y="1895729"/>
                  <a:pt x="3459214" y="1835304"/>
                </a:cubicBezTo>
                <a:cubicBezTo>
                  <a:pt x="2998426" y="1777718"/>
                  <a:pt x="2539301" y="1693430"/>
                  <a:pt x="2089495" y="1569424"/>
                </a:cubicBezTo>
                <a:cubicBezTo>
                  <a:pt x="1686172" y="1458383"/>
                  <a:pt x="1286353" y="1311705"/>
                  <a:pt x="921600" y="1088916"/>
                </a:cubicBezTo>
                <a:cubicBezTo>
                  <a:pt x="601453" y="893344"/>
                  <a:pt x="335103" y="628244"/>
                  <a:pt x="135739" y="288056"/>
                </a:cubicBezTo>
                <a:cubicBezTo>
                  <a:pt x="87651" y="205988"/>
                  <a:pt x="42683" y="121748"/>
                  <a:pt x="0" y="35969"/>
                </a:cubicBezTo>
                <a:lnTo>
                  <a:pt x="0" y="0"/>
                </a:lnTo>
                <a:cubicBezTo>
                  <a:pt x="85137" y="176147"/>
                  <a:pt x="181886" y="347629"/>
                  <a:pt x="303276" y="510703"/>
                </a:cubicBezTo>
                <a:cubicBezTo>
                  <a:pt x="562015" y="858295"/>
                  <a:pt x="912940" y="1088161"/>
                  <a:pt x="1284207" y="1260803"/>
                </a:cubicBezTo>
                <a:cubicBezTo>
                  <a:pt x="1660956" y="1435901"/>
                  <a:pt x="2057855" y="1551910"/>
                  <a:pt x="2458296" y="1642852"/>
                </a:cubicBezTo>
                <a:cubicBezTo>
                  <a:pt x="2929737" y="1749584"/>
                  <a:pt x="3417543" y="1821947"/>
                  <a:pt x="3888807" y="1861373"/>
                </a:cubicBezTo>
                <a:cubicBezTo>
                  <a:pt x="4360070" y="1900799"/>
                  <a:pt x="4835320" y="1911761"/>
                  <a:pt x="5307637" y="1870535"/>
                </a:cubicBezTo>
                <a:cubicBezTo>
                  <a:pt x="5730081" y="1833619"/>
                  <a:pt x="6138508" y="1747683"/>
                  <a:pt x="6532626" y="1568778"/>
                </a:cubicBezTo>
                <a:cubicBezTo>
                  <a:pt x="6746997" y="1471487"/>
                  <a:pt x="6958080" y="1362195"/>
                  <a:pt x="7168959" y="1253005"/>
                </a:cubicBezTo>
                <a:lnTo>
                  <a:pt x="7168972" y="1253000"/>
                </a:lnTo>
                <a:cubicBezTo>
                  <a:pt x="7472639" y="1095768"/>
                  <a:pt x="7775887" y="938761"/>
                  <a:pt x="8087907" y="818125"/>
                </a:cubicBezTo>
                <a:cubicBezTo>
                  <a:pt x="8616598" y="613718"/>
                  <a:pt x="9164600" y="541166"/>
                  <a:pt x="9706660" y="709477"/>
                </a:cubicBezTo>
                <a:cubicBezTo>
                  <a:pt x="10093300" y="829511"/>
                  <a:pt x="10444782" y="1038142"/>
                  <a:pt x="10796214" y="1246740"/>
                </a:cubicBezTo>
                <a:lnTo>
                  <a:pt x="10796214" y="1246746"/>
                </a:lnTo>
                <a:cubicBezTo>
                  <a:pt x="10973624" y="1352056"/>
                  <a:pt x="11151023" y="1457344"/>
                  <a:pt x="11332916" y="1551238"/>
                </a:cubicBezTo>
                <a:cubicBezTo>
                  <a:pt x="11601539" y="1689894"/>
                  <a:pt x="11892078" y="1809603"/>
                  <a:pt x="12188825" y="1866911"/>
                </a:cubicBezTo>
                <a:close/>
                <a:moveTo>
                  <a:pt x="12188825" y="2019532"/>
                </a:moveTo>
                <a:cubicBezTo>
                  <a:pt x="11780055" y="1945458"/>
                  <a:pt x="11383868" y="1776704"/>
                  <a:pt x="11006585" y="1600562"/>
                </a:cubicBezTo>
                <a:cubicBezTo>
                  <a:pt x="10960674" y="1579157"/>
                  <a:pt x="10914776" y="1557588"/>
                  <a:pt x="10868864" y="1536005"/>
                </a:cubicBezTo>
                <a:lnTo>
                  <a:pt x="10868852" y="1535993"/>
                </a:lnTo>
                <a:cubicBezTo>
                  <a:pt x="10622663" y="1420263"/>
                  <a:pt x="10375813" y="1304228"/>
                  <a:pt x="10122349" y="1212187"/>
                </a:cubicBezTo>
                <a:cubicBezTo>
                  <a:pt x="9821603" y="1102984"/>
                  <a:pt x="9509252" y="1034004"/>
                  <a:pt x="9192457" y="1013092"/>
                </a:cubicBezTo>
                <a:cubicBezTo>
                  <a:pt x="8593528" y="973979"/>
                  <a:pt x="7977282" y="1069829"/>
                  <a:pt x="7401995" y="1263747"/>
                </a:cubicBezTo>
                <a:cubicBezTo>
                  <a:pt x="7100499" y="1365452"/>
                  <a:pt x="6811064" y="1499862"/>
                  <a:pt x="6521707" y="1638327"/>
                </a:cubicBezTo>
                <a:cubicBezTo>
                  <a:pt x="6308860" y="1740219"/>
                  <a:pt x="6096025" y="1841780"/>
                  <a:pt x="5871611" y="1906616"/>
                </a:cubicBezTo>
                <a:cubicBezTo>
                  <a:pt x="5469482" y="2023106"/>
                  <a:pt x="5049792" y="2061100"/>
                  <a:pt x="4636401" y="2069198"/>
                </a:cubicBezTo>
                <a:cubicBezTo>
                  <a:pt x="4171613" y="2078411"/>
                  <a:pt x="3706508" y="2044904"/>
                  <a:pt x="3246392" y="1979574"/>
                </a:cubicBezTo>
                <a:cubicBezTo>
                  <a:pt x="2422542" y="1862564"/>
                  <a:pt x="1559484" y="1662533"/>
                  <a:pt x="849919" y="1167195"/>
                </a:cubicBezTo>
                <a:cubicBezTo>
                  <a:pt x="541989" y="952307"/>
                  <a:pt x="283185" y="671390"/>
                  <a:pt x="84269" y="333407"/>
                </a:cubicBezTo>
                <a:cubicBezTo>
                  <a:pt x="55052" y="283822"/>
                  <a:pt x="27011" y="233451"/>
                  <a:pt x="0" y="182406"/>
                </a:cubicBezTo>
                <a:lnTo>
                  <a:pt x="0" y="145534"/>
                </a:lnTo>
                <a:cubicBezTo>
                  <a:pt x="73108" y="286600"/>
                  <a:pt x="154462" y="423096"/>
                  <a:pt x="248048" y="552745"/>
                </a:cubicBezTo>
                <a:cubicBezTo>
                  <a:pt x="494220" y="893774"/>
                  <a:pt x="803239" y="1142055"/>
                  <a:pt x="1166708" y="1340777"/>
                </a:cubicBezTo>
                <a:cubicBezTo>
                  <a:pt x="1530180" y="1539503"/>
                  <a:pt x="1917125" y="1674636"/>
                  <a:pt x="2311674" y="1776172"/>
                </a:cubicBezTo>
                <a:cubicBezTo>
                  <a:pt x="2754421" y="1890166"/>
                  <a:pt x="3205585" y="1965634"/>
                  <a:pt x="3658933" y="2009749"/>
                </a:cubicBezTo>
                <a:cubicBezTo>
                  <a:pt x="4110885" y="2053800"/>
                  <a:pt x="4567191" y="2067525"/>
                  <a:pt x="5020996" y="2031901"/>
                </a:cubicBezTo>
                <a:cubicBezTo>
                  <a:pt x="5420142" y="2000637"/>
                  <a:pt x="5822577" y="1932773"/>
                  <a:pt x="6197434" y="1768467"/>
                </a:cubicBezTo>
                <a:cubicBezTo>
                  <a:pt x="6322496" y="1713643"/>
                  <a:pt x="6446009" y="1654562"/>
                  <a:pt x="6569523" y="1595493"/>
                </a:cubicBezTo>
                <a:cubicBezTo>
                  <a:pt x="6732599" y="1517503"/>
                  <a:pt x="6895663" y="1439500"/>
                  <a:pt x="7062319" y="1371281"/>
                </a:cubicBezTo>
                <a:cubicBezTo>
                  <a:pt x="7330004" y="1261615"/>
                  <a:pt x="7604215" y="1172225"/>
                  <a:pt x="7883529" y="1108957"/>
                </a:cubicBezTo>
                <a:cubicBezTo>
                  <a:pt x="8453814" y="979592"/>
                  <a:pt x="9058925" y="936764"/>
                  <a:pt x="9631406" y="1053664"/>
                </a:cubicBezTo>
                <a:cubicBezTo>
                  <a:pt x="10061049" y="1141624"/>
                  <a:pt x="10459358" y="1327103"/>
                  <a:pt x="10858250" y="1512839"/>
                </a:cubicBezTo>
                <a:lnTo>
                  <a:pt x="10858250" y="1512839"/>
                </a:lnTo>
                <a:cubicBezTo>
                  <a:pt x="11013530" y="1585151"/>
                  <a:pt x="11168899" y="1657489"/>
                  <a:pt x="11326224" y="1724137"/>
                </a:cubicBezTo>
                <a:cubicBezTo>
                  <a:pt x="11601374" y="1840602"/>
                  <a:pt x="11892497" y="1945674"/>
                  <a:pt x="12188825" y="2000472"/>
                </a:cubicBezTo>
                <a:close/>
                <a:moveTo>
                  <a:pt x="12188825" y="2151725"/>
                </a:moveTo>
                <a:cubicBezTo>
                  <a:pt x="11769021" y="2073139"/>
                  <a:pt x="11359680" y="1920873"/>
                  <a:pt x="10959062" y="1771369"/>
                </a:cubicBezTo>
                <a:cubicBezTo>
                  <a:pt x="10667837" y="1662660"/>
                  <a:pt x="10372424" y="1553418"/>
                  <a:pt x="10074293" y="1480802"/>
                </a:cubicBezTo>
                <a:cubicBezTo>
                  <a:pt x="9776149" y="1408198"/>
                  <a:pt x="9465790" y="1382307"/>
                  <a:pt x="9166339" y="1378809"/>
                </a:cubicBezTo>
                <a:cubicBezTo>
                  <a:pt x="8985945" y="1376693"/>
                  <a:pt x="8805499" y="1381242"/>
                  <a:pt x="8625117" y="1385805"/>
                </a:cubicBezTo>
                <a:cubicBezTo>
                  <a:pt x="8506086" y="1388808"/>
                  <a:pt x="8387080" y="1391812"/>
                  <a:pt x="8268137" y="1392901"/>
                </a:cubicBezTo>
                <a:cubicBezTo>
                  <a:pt x="8252761" y="1393054"/>
                  <a:pt x="8237411" y="1393206"/>
                  <a:pt x="8222087" y="1393345"/>
                </a:cubicBezTo>
                <a:cubicBezTo>
                  <a:pt x="7953882" y="1395930"/>
                  <a:pt x="7693980" y="1398440"/>
                  <a:pt x="7414526" y="1434520"/>
                </a:cubicBezTo>
                <a:cubicBezTo>
                  <a:pt x="7119100" y="1472653"/>
                  <a:pt x="6831139" y="1551365"/>
                  <a:pt x="6553119" y="1671100"/>
                </a:cubicBezTo>
                <a:cubicBezTo>
                  <a:pt x="6454923" y="1713403"/>
                  <a:pt x="6358123" y="1759874"/>
                  <a:pt x="6261349" y="1806334"/>
                </a:cubicBezTo>
                <a:cubicBezTo>
                  <a:pt x="6116658" y="1875807"/>
                  <a:pt x="5971991" y="1945256"/>
                  <a:pt x="5822716" y="2000713"/>
                </a:cubicBezTo>
                <a:cubicBezTo>
                  <a:pt x="5436597" y="2144184"/>
                  <a:pt x="5025592" y="2198526"/>
                  <a:pt x="4621406" y="2218626"/>
                </a:cubicBezTo>
                <a:cubicBezTo>
                  <a:pt x="4155640" y="2241488"/>
                  <a:pt x="3687970" y="2214089"/>
                  <a:pt x="3226433" y="2149304"/>
                </a:cubicBezTo>
                <a:cubicBezTo>
                  <a:pt x="2395257" y="2032852"/>
                  <a:pt x="1545365" y="1805763"/>
                  <a:pt x="843323" y="1284332"/>
                </a:cubicBezTo>
                <a:cubicBezTo>
                  <a:pt x="523641" y="1047027"/>
                  <a:pt x="249927" y="745092"/>
                  <a:pt x="37916" y="388990"/>
                </a:cubicBezTo>
                <a:cubicBezTo>
                  <a:pt x="25050" y="367386"/>
                  <a:pt x="12414" y="345635"/>
                  <a:pt x="0" y="323744"/>
                </a:cubicBezTo>
                <a:lnTo>
                  <a:pt x="0" y="287455"/>
                </a:lnTo>
                <a:cubicBezTo>
                  <a:pt x="69713" y="413037"/>
                  <a:pt x="146282" y="533839"/>
                  <a:pt x="231067" y="648157"/>
                </a:cubicBezTo>
                <a:cubicBezTo>
                  <a:pt x="488936" y="996328"/>
                  <a:pt x="814927" y="1269162"/>
                  <a:pt x="1172736" y="1479750"/>
                </a:cubicBezTo>
                <a:cubicBezTo>
                  <a:pt x="1934392" y="1927589"/>
                  <a:pt x="2819745" y="2108826"/>
                  <a:pt x="3675375" y="2180721"/>
                </a:cubicBezTo>
                <a:cubicBezTo>
                  <a:pt x="4125968" y="2218461"/>
                  <a:pt x="4581716" y="2221261"/>
                  <a:pt x="5032119" y="2164588"/>
                </a:cubicBezTo>
                <a:cubicBezTo>
                  <a:pt x="5230047" y="2139825"/>
                  <a:pt x="5427773" y="2102921"/>
                  <a:pt x="5621131" y="2047400"/>
                </a:cubicBezTo>
                <a:cubicBezTo>
                  <a:pt x="5838079" y="1984884"/>
                  <a:pt x="6042547" y="1888075"/>
                  <a:pt x="6248474" y="1790581"/>
                </a:cubicBezTo>
                <a:lnTo>
                  <a:pt x="6248487" y="1790581"/>
                </a:lnTo>
                <a:lnTo>
                  <a:pt x="6248500" y="1790581"/>
                </a:lnTo>
                <a:lnTo>
                  <a:pt x="6260028" y="1785119"/>
                </a:lnTo>
                <a:lnTo>
                  <a:pt x="6273766" y="1778605"/>
                </a:lnTo>
                <a:cubicBezTo>
                  <a:pt x="6536016" y="1654650"/>
                  <a:pt x="6799942" y="1541353"/>
                  <a:pt x="7079092" y="1475897"/>
                </a:cubicBezTo>
                <a:cubicBezTo>
                  <a:pt x="7340352" y="1414826"/>
                  <a:pt x="7606437" y="1390456"/>
                  <a:pt x="7872318" y="1381331"/>
                </a:cubicBezTo>
                <a:cubicBezTo>
                  <a:pt x="8025390" y="1376072"/>
                  <a:pt x="8178524" y="1374526"/>
                  <a:pt x="8331646" y="1372992"/>
                </a:cubicBezTo>
                <a:lnTo>
                  <a:pt x="8331659" y="1372992"/>
                </a:lnTo>
                <a:lnTo>
                  <a:pt x="8331672" y="1372992"/>
                </a:lnTo>
                <a:cubicBezTo>
                  <a:pt x="8462473" y="1371674"/>
                  <a:pt x="8593249" y="1370356"/>
                  <a:pt x="8723974" y="1366719"/>
                </a:cubicBezTo>
                <a:cubicBezTo>
                  <a:pt x="9026561" y="1358241"/>
                  <a:pt x="9329213" y="1354122"/>
                  <a:pt x="9630594" y="1385462"/>
                </a:cubicBezTo>
                <a:cubicBezTo>
                  <a:pt x="10100219" y="1434545"/>
                  <a:pt x="10544019" y="1598610"/>
                  <a:pt x="10987641" y="1762599"/>
                </a:cubicBezTo>
                <a:cubicBezTo>
                  <a:pt x="11091247" y="1800910"/>
                  <a:pt x="11194852" y="1839208"/>
                  <a:pt x="11298762" y="1876035"/>
                </a:cubicBezTo>
                <a:cubicBezTo>
                  <a:pt x="11587065" y="1978155"/>
                  <a:pt x="11885679" y="2076181"/>
                  <a:pt x="12188825" y="2134147"/>
                </a:cubicBezTo>
                <a:close/>
                <a:moveTo>
                  <a:pt x="12188825" y="2288023"/>
                </a:moveTo>
                <a:cubicBezTo>
                  <a:pt x="11856921" y="2219120"/>
                  <a:pt x="11530210" y="2120004"/>
                  <a:pt x="11204476" y="2021180"/>
                </a:cubicBezTo>
                <a:lnTo>
                  <a:pt x="11204438" y="2021167"/>
                </a:lnTo>
                <a:lnTo>
                  <a:pt x="11204425" y="2021167"/>
                </a:lnTo>
                <a:cubicBezTo>
                  <a:pt x="11110965" y="1992817"/>
                  <a:pt x="11017593" y="1964481"/>
                  <a:pt x="10924209" y="1936904"/>
                </a:cubicBezTo>
                <a:cubicBezTo>
                  <a:pt x="10630433" y="1850183"/>
                  <a:pt x="10333825" y="1769848"/>
                  <a:pt x="10031289" y="1728179"/>
                </a:cubicBezTo>
                <a:cubicBezTo>
                  <a:pt x="9749079" y="1689400"/>
                  <a:pt x="9467467" y="1699272"/>
                  <a:pt x="9183835" y="1720880"/>
                </a:cubicBezTo>
                <a:cubicBezTo>
                  <a:pt x="9128643" y="1725024"/>
                  <a:pt x="9073425" y="1729510"/>
                  <a:pt x="9018182" y="1734009"/>
                </a:cubicBezTo>
                <a:lnTo>
                  <a:pt x="9018182" y="1734009"/>
                </a:lnTo>
                <a:cubicBezTo>
                  <a:pt x="8774608" y="1753817"/>
                  <a:pt x="8530628" y="1773663"/>
                  <a:pt x="8286675" y="1763689"/>
                </a:cubicBezTo>
                <a:cubicBezTo>
                  <a:pt x="8111727" y="1756491"/>
                  <a:pt x="7938138" y="1735885"/>
                  <a:pt x="7764511" y="1715265"/>
                </a:cubicBezTo>
                <a:cubicBezTo>
                  <a:pt x="7662518" y="1703163"/>
                  <a:pt x="7560513" y="1691047"/>
                  <a:pt x="7458215" y="1681657"/>
                </a:cubicBezTo>
                <a:cubicBezTo>
                  <a:pt x="7178990" y="1656120"/>
                  <a:pt x="6903192" y="1656323"/>
                  <a:pt x="6622354" y="1727305"/>
                </a:cubicBezTo>
                <a:cubicBezTo>
                  <a:pt x="6391922" y="1785537"/>
                  <a:pt x="6174249" y="1889329"/>
                  <a:pt x="5957301" y="1992779"/>
                </a:cubicBezTo>
                <a:lnTo>
                  <a:pt x="5957289" y="1992779"/>
                </a:lnTo>
                <a:lnTo>
                  <a:pt x="5957276" y="1992792"/>
                </a:lnTo>
                <a:lnTo>
                  <a:pt x="5957250" y="1992792"/>
                </a:lnTo>
                <a:lnTo>
                  <a:pt x="5957238" y="1992805"/>
                </a:lnTo>
                <a:lnTo>
                  <a:pt x="5957187" y="1992830"/>
                </a:lnTo>
                <a:cubicBezTo>
                  <a:pt x="5909778" y="2015439"/>
                  <a:pt x="5862394" y="2038035"/>
                  <a:pt x="5814920" y="2060124"/>
                </a:cubicBezTo>
                <a:cubicBezTo>
                  <a:pt x="5013861" y="2432534"/>
                  <a:pt x="4093198" y="2435829"/>
                  <a:pt x="3247700" y="2325180"/>
                </a:cubicBezTo>
                <a:cubicBezTo>
                  <a:pt x="2397199" y="2213658"/>
                  <a:pt x="1553631" y="1956357"/>
                  <a:pt x="847649" y="1407932"/>
                </a:cubicBezTo>
                <a:cubicBezTo>
                  <a:pt x="517997" y="1151734"/>
                  <a:pt x="238591" y="851378"/>
                  <a:pt x="3196" y="464475"/>
                </a:cubicBezTo>
                <a:cubicBezTo>
                  <a:pt x="2129" y="462723"/>
                  <a:pt x="1064" y="460969"/>
                  <a:pt x="0" y="459212"/>
                </a:cubicBezTo>
                <a:lnTo>
                  <a:pt x="0" y="424654"/>
                </a:lnTo>
                <a:cubicBezTo>
                  <a:pt x="64113" y="532576"/>
                  <a:pt x="133513" y="636643"/>
                  <a:pt x="208331" y="736099"/>
                </a:cubicBezTo>
                <a:cubicBezTo>
                  <a:pt x="482220" y="1100047"/>
                  <a:pt x="821955" y="1394777"/>
                  <a:pt x="1193818" y="1626643"/>
                </a:cubicBezTo>
                <a:cubicBezTo>
                  <a:pt x="1952485" y="2099879"/>
                  <a:pt x="2840174" y="2295880"/>
                  <a:pt x="3705644" y="2350831"/>
                </a:cubicBezTo>
                <a:cubicBezTo>
                  <a:pt x="4154460" y="2379446"/>
                  <a:pt x="4609319" y="2366938"/>
                  <a:pt x="5054389" y="2282878"/>
                </a:cubicBezTo>
                <a:cubicBezTo>
                  <a:pt x="5245626" y="2246557"/>
                  <a:pt x="5435315" y="2196777"/>
                  <a:pt x="5618833" y="2125162"/>
                </a:cubicBezTo>
                <a:cubicBezTo>
                  <a:pt x="5743730" y="2076409"/>
                  <a:pt x="5865276" y="2018126"/>
                  <a:pt x="5986808" y="1959855"/>
                </a:cubicBezTo>
                <a:cubicBezTo>
                  <a:pt x="6106246" y="1902573"/>
                  <a:pt x="6225684" y="1845303"/>
                  <a:pt x="6348309" y="1797070"/>
                </a:cubicBezTo>
                <a:cubicBezTo>
                  <a:pt x="6601722" y="1697574"/>
                  <a:pt x="6863794" y="1647756"/>
                  <a:pt x="7131504" y="1646527"/>
                </a:cubicBezTo>
                <a:cubicBezTo>
                  <a:pt x="7339984" y="1645564"/>
                  <a:pt x="7546965" y="1670416"/>
                  <a:pt x="7753782" y="1695242"/>
                </a:cubicBezTo>
                <a:lnTo>
                  <a:pt x="7753833" y="1695255"/>
                </a:lnTo>
                <a:lnTo>
                  <a:pt x="7753871" y="1695255"/>
                </a:lnTo>
                <a:cubicBezTo>
                  <a:pt x="7812593" y="1702301"/>
                  <a:pt x="7871302" y="1709360"/>
                  <a:pt x="7930037" y="1715810"/>
                </a:cubicBezTo>
                <a:cubicBezTo>
                  <a:pt x="8219039" y="1747759"/>
                  <a:pt x="8511736" y="1751548"/>
                  <a:pt x="8795266" y="1731804"/>
                </a:cubicBezTo>
                <a:cubicBezTo>
                  <a:pt x="8873541" y="1726354"/>
                  <a:pt x="8951829" y="1719942"/>
                  <a:pt x="9030141" y="1713517"/>
                </a:cubicBezTo>
                <a:lnTo>
                  <a:pt x="9030155" y="1713517"/>
                </a:lnTo>
                <a:cubicBezTo>
                  <a:pt x="9235561" y="1696661"/>
                  <a:pt x="9441146" y="1679806"/>
                  <a:pt x="9646859" y="1680427"/>
                </a:cubicBezTo>
                <a:cubicBezTo>
                  <a:pt x="10156376" y="1682303"/>
                  <a:pt x="10658581" y="1835000"/>
                  <a:pt x="11141208" y="1981754"/>
                </a:cubicBezTo>
                <a:lnTo>
                  <a:pt x="11141259" y="1981767"/>
                </a:lnTo>
                <a:lnTo>
                  <a:pt x="11141525" y="1981843"/>
                </a:lnTo>
                <a:cubicBezTo>
                  <a:pt x="11192312" y="1997291"/>
                  <a:pt x="11242883" y="2012663"/>
                  <a:pt x="11293225" y="2027795"/>
                </a:cubicBezTo>
                <a:lnTo>
                  <a:pt x="11310239" y="2032915"/>
                </a:lnTo>
                <a:cubicBezTo>
                  <a:pt x="11599343" y="2119801"/>
                  <a:pt x="11892294" y="2207841"/>
                  <a:pt x="12188825" y="2270027"/>
                </a:cubicBezTo>
                <a:close/>
                <a:moveTo>
                  <a:pt x="12188825" y="2427528"/>
                </a:moveTo>
                <a:cubicBezTo>
                  <a:pt x="11983379" y="2378255"/>
                  <a:pt x="11779102" y="2323216"/>
                  <a:pt x="11574826" y="2268164"/>
                </a:cubicBezTo>
                <a:lnTo>
                  <a:pt x="11574813" y="2268164"/>
                </a:lnTo>
                <a:cubicBezTo>
                  <a:pt x="11347313" y="2206865"/>
                  <a:pt x="11119801" y="2145566"/>
                  <a:pt x="10890664" y="2092225"/>
                </a:cubicBezTo>
                <a:cubicBezTo>
                  <a:pt x="10602056" y="2025083"/>
                  <a:pt x="10310007" y="1970538"/>
                  <a:pt x="10014554" y="1954773"/>
                </a:cubicBezTo>
                <a:cubicBezTo>
                  <a:pt x="9724689" y="1939603"/>
                  <a:pt x="9443254" y="1978459"/>
                  <a:pt x="9157655" y="2032991"/>
                </a:cubicBezTo>
                <a:cubicBezTo>
                  <a:pt x="9150125" y="2034423"/>
                  <a:pt x="9142609" y="2035855"/>
                  <a:pt x="9135080" y="2037300"/>
                </a:cubicBezTo>
                <a:lnTo>
                  <a:pt x="9117089" y="2040734"/>
                </a:lnTo>
                <a:cubicBezTo>
                  <a:pt x="8858445" y="2090121"/>
                  <a:pt x="8598099" y="2139825"/>
                  <a:pt x="8335544" y="2143842"/>
                </a:cubicBezTo>
                <a:cubicBezTo>
                  <a:pt x="8073307" y="2147847"/>
                  <a:pt x="7815729" y="2093821"/>
                  <a:pt x="7563890" y="2026705"/>
                </a:cubicBezTo>
                <a:cubicBezTo>
                  <a:pt x="7528872" y="2017365"/>
                  <a:pt x="7493867" y="2007848"/>
                  <a:pt x="7458838" y="1998318"/>
                </a:cubicBezTo>
                <a:lnTo>
                  <a:pt x="7458812" y="1998305"/>
                </a:lnTo>
                <a:cubicBezTo>
                  <a:pt x="7241889" y="1939286"/>
                  <a:pt x="7024229" y="1880066"/>
                  <a:pt x="6800120" y="1865099"/>
                </a:cubicBezTo>
                <a:cubicBezTo>
                  <a:pt x="6509341" y="1845836"/>
                  <a:pt x="6233594" y="1916133"/>
                  <a:pt x="5963193" y="2035006"/>
                </a:cubicBezTo>
                <a:cubicBezTo>
                  <a:pt x="5883698" y="2069996"/>
                  <a:pt x="5805182" y="2107737"/>
                  <a:pt x="5726666" y="2145464"/>
                </a:cubicBezTo>
                <a:cubicBezTo>
                  <a:pt x="5583498" y="2214279"/>
                  <a:pt x="5440342" y="2283081"/>
                  <a:pt x="5291258" y="2335205"/>
                </a:cubicBezTo>
                <a:cubicBezTo>
                  <a:pt x="5088720" y="2405844"/>
                  <a:pt x="4880329" y="2453736"/>
                  <a:pt x="4670504" y="2485976"/>
                </a:cubicBezTo>
                <a:cubicBezTo>
                  <a:pt x="4221714" y="2554892"/>
                  <a:pt x="3760837" y="2553701"/>
                  <a:pt x="3315576" y="2505011"/>
                </a:cubicBezTo>
                <a:cubicBezTo>
                  <a:pt x="2870329" y="2456334"/>
                  <a:pt x="2409071" y="2353238"/>
                  <a:pt x="2003703" y="2200034"/>
                </a:cubicBezTo>
                <a:cubicBezTo>
                  <a:pt x="1598336" y="2046830"/>
                  <a:pt x="1216571" y="1821922"/>
                  <a:pt x="869769" y="1544598"/>
                </a:cubicBezTo>
                <a:cubicBezTo>
                  <a:pt x="533285" y="1275524"/>
                  <a:pt x="236320" y="951448"/>
                  <a:pt x="0" y="581612"/>
                </a:cubicBezTo>
                <a:lnTo>
                  <a:pt x="0" y="556480"/>
                </a:lnTo>
                <a:cubicBezTo>
                  <a:pt x="312749" y="1049618"/>
                  <a:pt x="735446" y="1457344"/>
                  <a:pt x="1216794" y="1773954"/>
                </a:cubicBezTo>
                <a:cubicBezTo>
                  <a:pt x="1985852" y="2279824"/>
                  <a:pt x="2890326" y="2492883"/>
                  <a:pt x="3782015" y="2518330"/>
                </a:cubicBezTo>
                <a:cubicBezTo>
                  <a:pt x="4227440" y="2530876"/>
                  <a:pt x="4679315" y="2494530"/>
                  <a:pt x="5113200" y="2371576"/>
                </a:cubicBezTo>
                <a:cubicBezTo>
                  <a:pt x="5310849" y="2315638"/>
                  <a:pt x="5497529" y="2227041"/>
                  <a:pt x="5684589" y="2138266"/>
                </a:cubicBezTo>
                <a:cubicBezTo>
                  <a:pt x="5948299" y="2013120"/>
                  <a:pt x="6212771" y="1887606"/>
                  <a:pt x="6509836" y="1852704"/>
                </a:cubicBezTo>
                <a:cubicBezTo>
                  <a:pt x="6839683" y="1813950"/>
                  <a:pt x="7154701" y="1898163"/>
                  <a:pt x="7470328" y="1982552"/>
                </a:cubicBezTo>
                <a:lnTo>
                  <a:pt x="7470328" y="1982552"/>
                </a:lnTo>
                <a:cubicBezTo>
                  <a:pt x="7640578" y="2028061"/>
                  <a:pt x="7810993" y="2073621"/>
                  <a:pt x="7984036" y="2099955"/>
                </a:cubicBezTo>
                <a:cubicBezTo>
                  <a:pt x="8269927" y="2143284"/>
                  <a:pt x="8555045" y="2119877"/>
                  <a:pt x="8840021" y="2072176"/>
                </a:cubicBezTo>
                <a:cubicBezTo>
                  <a:pt x="8927489" y="2057539"/>
                  <a:pt x="9014842" y="2040430"/>
                  <a:pt x="9102246" y="2023309"/>
                </a:cubicBezTo>
                <a:cubicBezTo>
                  <a:pt x="9278375" y="1988813"/>
                  <a:pt x="9454719" y="1954279"/>
                  <a:pt x="9632651" y="1939870"/>
                </a:cubicBezTo>
                <a:cubicBezTo>
                  <a:pt x="10184551" y="1895248"/>
                  <a:pt x="10737124" y="2028264"/>
                  <a:pt x="11265051" y="2165944"/>
                </a:cubicBezTo>
                <a:cubicBezTo>
                  <a:pt x="11378179" y="2195434"/>
                  <a:pt x="11491205" y="2226077"/>
                  <a:pt x="11604294" y="2256733"/>
                </a:cubicBezTo>
                <a:lnTo>
                  <a:pt x="11604333" y="2256746"/>
                </a:lnTo>
                <a:cubicBezTo>
                  <a:pt x="11798719" y="2309441"/>
                  <a:pt x="11993283" y="2362186"/>
                  <a:pt x="12188825" y="2409279"/>
                </a:cubicBezTo>
                <a:close/>
                <a:moveTo>
                  <a:pt x="12188825" y="2573280"/>
                </a:moveTo>
                <a:cubicBezTo>
                  <a:pt x="12187429" y="2572875"/>
                  <a:pt x="12186044" y="2572482"/>
                  <a:pt x="12184648" y="2572089"/>
                </a:cubicBezTo>
                <a:lnTo>
                  <a:pt x="12184115" y="2571937"/>
                </a:lnTo>
                <a:lnTo>
                  <a:pt x="12183899" y="2571874"/>
                </a:lnTo>
                <a:cubicBezTo>
                  <a:pt x="11719467" y="2440011"/>
                  <a:pt x="11254425" y="2307983"/>
                  <a:pt x="10779975" y="2226762"/>
                </a:cubicBezTo>
                <a:cubicBezTo>
                  <a:pt x="10500749" y="2179111"/>
                  <a:pt x="10217981" y="2151218"/>
                  <a:pt x="9934933" y="2161635"/>
                </a:cubicBezTo>
                <a:cubicBezTo>
                  <a:pt x="9654972" y="2171900"/>
                  <a:pt x="9380926" y="2236368"/>
                  <a:pt x="9119425" y="2318628"/>
                </a:cubicBezTo>
                <a:cubicBezTo>
                  <a:pt x="9108125" y="2322177"/>
                  <a:pt x="9096825" y="2325738"/>
                  <a:pt x="9085512" y="2329299"/>
                </a:cubicBezTo>
                <a:cubicBezTo>
                  <a:pt x="8835222" y="2408151"/>
                  <a:pt x="8583714" y="2487370"/>
                  <a:pt x="8324142" y="2513413"/>
                </a:cubicBezTo>
                <a:cubicBezTo>
                  <a:pt x="8068926" y="2538974"/>
                  <a:pt x="7820731" y="2499143"/>
                  <a:pt x="7578199" y="2414424"/>
                </a:cubicBezTo>
                <a:cubicBezTo>
                  <a:pt x="7461517" y="2373680"/>
                  <a:pt x="7346230" y="2325092"/>
                  <a:pt x="7230970" y="2276503"/>
                </a:cubicBezTo>
                <a:cubicBezTo>
                  <a:pt x="6891536" y="2133425"/>
                  <a:pt x="6552230" y="1990397"/>
                  <a:pt x="6177741" y="2048186"/>
                </a:cubicBezTo>
                <a:cubicBezTo>
                  <a:pt x="5930016" y="2086636"/>
                  <a:pt x="5699228" y="2199211"/>
                  <a:pt x="5471297" y="2310416"/>
                </a:cubicBezTo>
                <a:lnTo>
                  <a:pt x="5471259" y="2310429"/>
                </a:lnTo>
                <a:cubicBezTo>
                  <a:pt x="5447846" y="2321847"/>
                  <a:pt x="5424446" y="2333266"/>
                  <a:pt x="5401072" y="2344583"/>
                </a:cubicBezTo>
                <a:cubicBezTo>
                  <a:pt x="5198814" y="2442330"/>
                  <a:pt x="4993292" y="2521840"/>
                  <a:pt x="4778654" y="2576588"/>
                </a:cubicBezTo>
                <a:cubicBezTo>
                  <a:pt x="4334880" y="2689999"/>
                  <a:pt x="3880097" y="2717474"/>
                  <a:pt x="3421124" y="2684600"/>
                </a:cubicBezTo>
                <a:cubicBezTo>
                  <a:pt x="2962151" y="2651726"/>
                  <a:pt x="2504347" y="2557845"/>
                  <a:pt x="2070513" y="2390725"/>
                </a:cubicBezTo>
                <a:cubicBezTo>
                  <a:pt x="1648793" y="2228270"/>
                  <a:pt x="1258340" y="1981424"/>
                  <a:pt x="899978" y="1688855"/>
                </a:cubicBezTo>
                <a:cubicBezTo>
                  <a:pt x="567820" y="1417563"/>
                  <a:pt x="252640" y="1091950"/>
                  <a:pt x="0" y="719120"/>
                </a:cubicBezTo>
                <a:lnTo>
                  <a:pt x="0" y="692852"/>
                </a:lnTo>
                <a:cubicBezTo>
                  <a:pt x="340082" y="1201786"/>
                  <a:pt x="799930" y="1622562"/>
                  <a:pt x="1275307" y="1946143"/>
                </a:cubicBezTo>
                <a:cubicBezTo>
                  <a:pt x="2058947" y="2479247"/>
                  <a:pt x="2987786" y="2704142"/>
                  <a:pt x="3907484" y="2675881"/>
                </a:cubicBezTo>
                <a:cubicBezTo>
                  <a:pt x="4358483" y="2661928"/>
                  <a:pt x="4816922" y="2585408"/>
                  <a:pt x="5239710" y="2399875"/>
                </a:cubicBezTo>
                <a:cubicBezTo>
                  <a:pt x="5322670" y="2363529"/>
                  <a:pt x="5404386" y="2323748"/>
                  <a:pt x="5486076" y="2283968"/>
                </a:cubicBezTo>
                <a:lnTo>
                  <a:pt x="5486076" y="2283968"/>
                </a:lnTo>
                <a:lnTo>
                  <a:pt x="5486089" y="2283968"/>
                </a:lnTo>
                <a:lnTo>
                  <a:pt x="5486089" y="2283968"/>
                </a:lnTo>
                <a:cubicBezTo>
                  <a:pt x="5639554" y="2209247"/>
                  <a:pt x="5792930" y="2134565"/>
                  <a:pt x="5954317" y="2082847"/>
                </a:cubicBezTo>
                <a:cubicBezTo>
                  <a:pt x="6179950" y="2010598"/>
                  <a:pt x="6410954" y="1997519"/>
                  <a:pt x="6640498" y="2045740"/>
                </a:cubicBezTo>
                <a:cubicBezTo>
                  <a:pt x="6850323" y="2089842"/>
                  <a:pt x="7048963" y="2174511"/>
                  <a:pt x="7247451" y="2259116"/>
                </a:cubicBezTo>
                <a:cubicBezTo>
                  <a:pt x="7492141" y="2363402"/>
                  <a:pt x="7736603" y="2467600"/>
                  <a:pt x="8001583" y="2495633"/>
                </a:cubicBezTo>
                <a:cubicBezTo>
                  <a:pt x="8351745" y="2532689"/>
                  <a:pt x="8682418" y="2430430"/>
                  <a:pt x="9013992" y="2327905"/>
                </a:cubicBezTo>
                <a:lnTo>
                  <a:pt x="9014004" y="2327892"/>
                </a:lnTo>
                <a:cubicBezTo>
                  <a:pt x="9217990" y="2264819"/>
                  <a:pt x="9422317" y="2201631"/>
                  <a:pt x="9631750" y="2170709"/>
                </a:cubicBezTo>
                <a:cubicBezTo>
                  <a:pt x="10163233" y="2092009"/>
                  <a:pt x="10701407" y="2177869"/>
                  <a:pt x="11220448" y="2297325"/>
                </a:cubicBezTo>
                <a:cubicBezTo>
                  <a:pt x="11541167" y="2371082"/>
                  <a:pt x="11858203" y="2460845"/>
                  <a:pt x="12175277" y="2550621"/>
                </a:cubicBezTo>
                <a:cubicBezTo>
                  <a:pt x="12179798" y="2551901"/>
                  <a:pt x="12184305" y="2553181"/>
                  <a:pt x="12188825" y="2554461"/>
                </a:cubicBezTo>
                <a:close/>
                <a:moveTo>
                  <a:pt x="12188825" y="2725091"/>
                </a:moveTo>
                <a:cubicBezTo>
                  <a:pt x="11699609" y="2559201"/>
                  <a:pt x="11199245" y="2423244"/>
                  <a:pt x="10689295" y="2364517"/>
                </a:cubicBezTo>
                <a:cubicBezTo>
                  <a:pt x="10400902" y="2331352"/>
                  <a:pt x="10099305" y="2326169"/>
                  <a:pt x="9819660" y="2362933"/>
                </a:cubicBezTo>
                <a:cubicBezTo>
                  <a:pt x="9540029" y="2399698"/>
                  <a:pt x="9268116" y="2493567"/>
                  <a:pt x="9017508" y="2604114"/>
                </a:cubicBezTo>
                <a:lnTo>
                  <a:pt x="9007122" y="2608689"/>
                </a:lnTo>
                <a:lnTo>
                  <a:pt x="8987938" y="2617167"/>
                </a:lnTo>
                <a:lnTo>
                  <a:pt x="8987938" y="2617167"/>
                </a:lnTo>
                <a:cubicBezTo>
                  <a:pt x="8746993" y="2723557"/>
                  <a:pt x="8503610" y="2831024"/>
                  <a:pt x="8246807" y="2877129"/>
                </a:cubicBezTo>
                <a:cubicBezTo>
                  <a:pt x="8005836" y="2920242"/>
                  <a:pt x="7766846" y="2897710"/>
                  <a:pt x="7537062" y="2810836"/>
                </a:cubicBezTo>
                <a:cubicBezTo>
                  <a:pt x="7358127" y="2743036"/>
                  <a:pt x="7190607" y="2644249"/>
                  <a:pt x="7023214" y="2545526"/>
                </a:cubicBezTo>
                <a:cubicBezTo>
                  <a:pt x="6796451" y="2411788"/>
                  <a:pt x="6569916" y="2278189"/>
                  <a:pt x="6315538" y="2221959"/>
                </a:cubicBezTo>
                <a:cubicBezTo>
                  <a:pt x="5926639" y="2136099"/>
                  <a:pt x="5581200" y="2301583"/>
                  <a:pt x="5234415" y="2467714"/>
                </a:cubicBezTo>
                <a:lnTo>
                  <a:pt x="5234415" y="2467714"/>
                </a:lnTo>
                <a:lnTo>
                  <a:pt x="5234402" y="2467714"/>
                </a:lnTo>
                <a:cubicBezTo>
                  <a:pt x="5102560" y="2530876"/>
                  <a:pt x="4970514" y="2594140"/>
                  <a:pt x="4835815" y="2643704"/>
                </a:cubicBezTo>
                <a:cubicBezTo>
                  <a:pt x="4383406" y="2810279"/>
                  <a:pt x="3901453" y="2869690"/>
                  <a:pt x="3428044" y="2850110"/>
                </a:cubicBezTo>
                <a:cubicBezTo>
                  <a:pt x="2949328" y="2830239"/>
                  <a:pt x="2451960" y="2720300"/>
                  <a:pt x="2024869" y="2536706"/>
                </a:cubicBezTo>
                <a:cubicBezTo>
                  <a:pt x="1597777" y="2353099"/>
                  <a:pt x="1205987" y="2072214"/>
                  <a:pt x="846330" y="1761205"/>
                </a:cubicBezTo>
                <a:cubicBezTo>
                  <a:pt x="548708" y="1503790"/>
                  <a:pt x="247946" y="1198377"/>
                  <a:pt x="0" y="851425"/>
                </a:cubicBezTo>
                <a:lnTo>
                  <a:pt x="0" y="812242"/>
                </a:lnTo>
                <a:cubicBezTo>
                  <a:pt x="48075" y="880859"/>
                  <a:pt x="97913" y="947647"/>
                  <a:pt x="148963" y="1012552"/>
                </a:cubicBezTo>
                <a:cubicBezTo>
                  <a:pt x="466576" y="1415510"/>
                  <a:pt x="855628" y="1771344"/>
                  <a:pt x="1243881" y="2055460"/>
                </a:cubicBezTo>
                <a:cubicBezTo>
                  <a:pt x="1632135" y="2339590"/>
                  <a:pt x="2021606" y="2550862"/>
                  <a:pt x="2498113" y="2684664"/>
                </a:cubicBezTo>
                <a:cubicBezTo>
                  <a:pt x="2974619" y="2818453"/>
                  <a:pt x="3473879" y="2864608"/>
                  <a:pt x="3965533" y="2818453"/>
                </a:cubicBezTo>
                <a:cubicBezTo>
                  <a:pt x="4204866" y="2796136"/>
                  <a:pt x="4434879" y="2753402"/>
                  <a:pt x="4675481" y="2679113"/>
                </a:cubicBezTo>
                <a:cubicBezTo>
                  <a:pt x="4881510" y="2615494"/>
                  <a:pt x="5076341" y="2521612"/>
                  <a:pt x="5270753" y="2427933"/>
                </a:cubicBezTo>
                <a:lnTo>
                  <a:pt x="5270854" y="2427883"/>
                </a:lnTo>
                <a:cubicBezTo>
                  <a:pt x="5303447" y="2412181"/>
                  <a:pt x="5336014" y="2396479"/>
                  <a:pt x="5368632" y="2380929"/>
                </a:cubicBezTo>
                <a:cubicBezTo>
                  <a:pt x="5595839" y="2272625"/>
                  <a:pt x="5833877" y="2177324"/>
                  <a:pt x="6083545" y="2177970"/>
                </a:cubicBezTo>
                <a:cubicBezTo>
                  <a:pt x="6300391" y="2178186"/>
                  <a:pt x="6507957" y="2249890"/>
                  <a:pt x="6703245" y="2347764"/>
                </a:cubicBezTo>
                <a:cubicBezTo>
                  <a:pt x="6811154" y="2401916"/>
                  <a:pt x="6917006" y="2463570"/>
                  <a:pt x="7022948" y="2525275"/>
                </a:cubicBezTo>
                <a:cubicBezTo>
                  <a:pt x="7316266" y="2696133"/>
                  <a:pt x="7610297" y="2867396"/>
                  <a:pt x="7950910" y="2880969"/>
                </a:cubicBezTo>
                <a:cubicBezTo>
                  <a:pt x="8300641" y="2894884"/>
                  <a:pt x="8620000" y="2756393"/>
                  <a:pt x="8940046" y="2617598"/>
                </a:cubicBezTo>
                <a:cubicBezTo>
                  <a:pt x="9142418" y="2529837"/>
                  <a:pt x="9345058" y="2441950"/>
                  <a:pt x="9555836" y="2392411"/>
                </a:cubicBezTo>
                <a:cubicBezTo>
                  <a:pt x="10080070" y="2269102"/>
                  <a:pt x="10624275" y="2314129"/>
                  <a:pt x="11145461" y="2419050"/>
                </a:cubicBezTo>
                <a:cubicBezTo>
                  <a:pt x="11498582" y="2490044"/>
                  <a:pt x="11845963" y="2589895"/>
                  <a:pt x="12188825" y="2705790"/>
                </a:cubicBezTo>
                <a:close/>
                <a:moveTo>
                  <a:pt x="12188825" y="2884327"/>
                </a:moveTo>
                <a:cubicBezTo>
                  <a:pt x="11740670" y="2702887"/>
                  <a:pt x="11272962" y="2572228"/>
                  <a:pt x="10797204" y="2518976"/>
                </a:cubicBezTo>
                <a:cubicBezTo>
                  <a:pt x="10282277" y="2461124"/>
                  <a:pt x="9746641" y="2495050"/>
                  <a:pt x="9257057" y="2702697"/>
                </a:cubicBezTo>
                <a:cubicBezTo>
                  <a:pt x="9107490" y="2766240"/>
                  <a:pt x="8962011" y="2847905"/>
                  <a:pt x="8816393" y="2929633"/>
                </a:cubicBezTo>
                <a:cubicBezTo>
                  <a:pt x="8487295" y="3114355"/>
                  <a:pt x="8157549" y="3299458"/>
                  <a:pt x="7778489" y="3276570"/>
                </a:cubicBezTo>
                <a:cubicBezTo>
                  <a:pt x="7411999" y="3254506"/>
                  <a:pt x="7108955" y="3028825"/>
                  <a:pt x="6812842" y="2808302"/>
                </a:cubicBezTo>
                <a:lnTo>
                  <a:pt x="6812830" y="2808289"/>
                </a:lnTo>
                <a:cubicBezTo>
                  <a:pt x="6742642" y="2756025"/>
                  <a:pt x="6672848" y="2704041"/>
                  <a:pt x="6602687" y="2655135"/>
                </a:cubicBezTo>
                <a:cubicBezTo>
                  <a:pt x="6408770" y="2519940"/>
                  <a:pt x="6199795" y="2399229"/>
                  <a:pt x="5969312" y="2364049"/>
                </a:cubicBezTo>
                <a:cubicBezTo>
                  <a:pt x="5679523" y="2319909"/>
                  <a:pt x="5401097" y="2425906"/>
                  <a:pt x="5138111" y="2553574"/>
                </a:cubicBezTo>
                <a:cubicBezTo>
                  <a:pt x="5133933" y="2555601"/>
                  <a:pt x="5129756" y="2557616"/>
                  <a:pt x="5125579" y="2559644"/>
                </a:cubicBezTo>
                <a:cubicBezTo>
                  <a:pt x="5112590" y="2565955"/>
                  <a:pt x="5099576" y="2572267"/>
                  <a:pt x="5086562" y="2578590"/>
                </a:cubicBezTo>
                <a:lnTo>
                  <a:pt x="5086562" y="2578590"/>
                </a:lnTo>
                <a:cubicBezTo>
                  <a:pt x="4856853" y="2690126"/>
                  <a:pt x="4625126" y="2802650"/>
                  <a:pt x="4389996" y="2872934"/>
                </a:cubicBezTo>
                <a:cubicBezTo>
                  <a:pt x="4137268" y="2948465"/>
                  <a:pt x="3877456" y="2992479"/>
                  <a:pt x="3616653" y="3006533"/>
                </a:cubicBezTo>
                <a:cubicBezTo>
                  <a:pt x="3088623" y="3034617"/>
                  <a:pt x="2554600" y="2938999"/>
                  <a:pt x="2066196" y="2720161"/>
                </a:cubicBezTo>
                <a:cubicBezTo>
                  <a:pt x="1618930" y="2519635"/>
                  <a:pt x="1219929" y="2210033"/>
                  <a:pt x="839263" y="1871144"/>
                </a:cubicBezTo>
                <a:cubicBezTo>
                  <a:pt x="535375" y="1600613"/>
                  <a:pt x="246180" y="1301630"/>
                  <a:pt x="0" y="964742"/>
                </a:cubicBezTo>
                <a:lnTo>
                  <a:pt x="0" y="934550"/>
                </a:lnTo>
                <a:cubicBezTo>
                  <a:pt x="38954" y="987806"/>
                  <a:pt x="78779" y="1039892"/>
                  <a:pt x="119118" y="1090789"/>
                </a:cubicBezTo>
                <a:cubicBezTo>
                  <a:pt x="445533" y="1502612"/>
                  <a:pt x="813984" y="1849904"/>
                  <a:pt x="1231889" y="2173877"/>
                </a:cubicBezTo>
                <a:cubicBezTo>
                  <a:pt x="1649796" y="2497851"/>
                  <a:pt x="2092161" y="2755455"/>
                  <a:pt x="2592703" y="2885493"/>
                </a:cubicBezTo>
                <a:cubicBezTo>
                  <a:pt x="3118714" y="3022134"/>
                  <a:pt x="3674385" y="3029737"/>
                  <a:pt x="4205196" y="2903958"/>
                </a:cubicBezTo>
                <a:cubicBezTo>
                  <a:pt x="4473883" y="2840149"/>
                  <a:pt x="4738914" y="2732834"/>
                  <a:pt x="4979948" y="2612149"/>
                </a:cubicBezTo>
                <a:cubicBezTo>
                  <a:pt x="4987426" y="2608410"/>
                  <a:pt x="4994905" y="2604659"/>
                  <a:pt x="5002396" y="2600907"/>
                </a:cubicBezTo>
                <a:cubicBezTo>
                  <a:pt x="5236281" y="2483682"/>
                  <a:pt x="5475640" y="2363719"/>
                  <a:pt x="5733801" y="2339209"/>
                </a:cubicBezTo>
                <a:cubicBezTo>
                  <a:pt x="6156881" y="2299163"/>
                  <a:pt x="6507055" y="2559010"/>
                  <a:pt x="6841549" y="2807224"/>
                </a:cubicBezTo>
                <a:lnTo>
                  <a:pt x="6841600" y="2807250"/>
                </a:lnTo>
                <a:cubicBezTo>
                  <a:pt x="6868403" y="2827146"/>
                  <a:pt x="6895104" y="2846954"/>
                  <a:pt x="6921742" y="2866534"/>
                </a:cubicBezTo>
                <a:cubicBezTo>
                  <a:pt x="7108802" y="3004189"/>
                  <a:pt x="7303100" y="3137534"/>
                  <a:pt x="7520251" y="3208174"/>
                </a:cubicBezTo>
                <a:cubicBezTo>
                  <a:pt x="7779352" y="3292500"/>
                  <a:pt x="8036804" y="3267066"/>
                  <a:pt x="8302279" y="3167569"/>
                </a:cubicBezTo>
                <a:cubicBezTo>
                  <a:pt x="8491993" y="3096461"/>
                  <a:pt x="8670343" y="2995495"/>
                  <a:pt x="8848604" y="2894580"/>
                </a:cubicBezTo>
                <a:lnTo>
                  <a:pt x="8848617" y="2894567"/>
                </a:lnTo>
                <a:lnTo>
                  <a:pt x="8848668" y="2894542"/>
                </a:lnTo>
                <a:cubicBezTo>
                  <a:pt x="8919833" y="2854267"/>
                  <a:pt x="8990973" y="2813992"/>
                  <a:pt x="9062811" y="2775631"/>
                </a:cubicBezTo>
                <a:cubicBezTo>
                  <a:pt x="9278591" y="2660496"/>
                  <a:pt x="9508757" y="2581936"/>
                  <a:pt x="9743480" y="2534767"/>
                </a:cubicBezTo>
                <a:cubicBezTo>
                  <a:pt x="10558684" y="2370512"/>
                  <a:pt x="11412537" y="2545057"/>
                  <a:pt x="12188825" y="2863011"/>
                </a:cubicBezTo>
                <a:close/>
              </a:path>
            </a:pathLst>
          </a:custGeom>
          <a:solidFill>
            <a:schemeClr val="accent1">
              <a:alpha val="50000"/>
            </a:schemeClr>
          </a:solidFill>
          <a:ln w="12690" cap="flat">
            <a:noFill/>
            <a:prstDash val="solid"/>
            <a:miter/>
          </a:ln>
        </p:spPr>
        <p:txBody>
          <a:bodyPr rtlCol="0" anchor="ctr"/>
          <a:lstStyle/>
          <a:p>
            <a:endParaRPr lang="zh-CN" altLang="en-US"/>
          </a:p>
        </p:txBody>
      </p:sp>
      <p:sp>
        <p:nvSpPr>
          <p:cNvPr id="8"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4"/>
          <p:cNvSpPr>
            <a:spLocks noGrp="1"/>
          </p:cNvSpPr>
          <p:nvPr>
            <p:ph type="ftr" sz="quarter" idx="11"/>
            <p:custDataLst>
              <p:tags r:id="rId4"/>
            </p:custDataLst>
          </p:nvPr>
        </p:nvSpPr>
        <p:spPr/>
        <p:txBody>
          <a:bodyPr/>
          <a:lstStyle/>
          <a:p>
            <a:endParaRPr lang="zh-CN" altLang="en-US"/>
          </a:p>
        </p:txBody>
      </p:sp>
      <p:sp>
        <p:nvSpPr>
          <p:cNvPr id="10"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Text Placeholder 10"/>
          <p:cNvSpPr>
            <a:spLocks noGrp="1"/>
          </p:cNvSpPr>
          <p:nvPr>
            <p:ph type="body" idx="287312130" hasCustomPrompt="1"/>
            <p:custDataLst>
              <p:tags r:id="rId6"/>
            </p:custDataLst>
          </p:nvPr>
        </p:nvSpPr>
        <p:spPr>
          <a:xfrm>
            <a:off x="0" y="0"/>
            <a:ext cx="10160000" cy="6858000"/>
          </a:xfrm>
          <a:custGeom>
            <a:avLst/>
            <a:gdLst>
              <a:gd name="connisteX0" fmla="*/ 0 w 10160000"/>
              <a:gd name="connsiteY0" fmla="*/ 0 h 6858000"/>
              <a:gd name="connisteX1" fmla="*/ 10160000 w 10160000"/>
              <a:gd name="connsiteY1" fmla="*/ 0 h 6858000"/>
              <a:gd name="connisteX2" fmla="*/ 10160000 w 10160000"/>
              <a:gd name="connsiteY2" fmla="*/ 6858000 h 6858000"/>
              <a:gd name="connisteX3" fmla="*/ 0 w 10160000"/>
              <a:gd name="connsiteY3" fmla="*/ 6858000 h 6858000"/>
              <a:gd name="connisteX4" fmla="*/ 0 w 10160000"/>
              <a:gd name="connsiteY4" fmla="*/ 0 h 6858000"/>
            </a:gdLst>
            <a:ahLst/>
            <a:cxnLst>
              <a:cxn ang="0">
                <a:pos x="connisteX0" y="connsiteY0"/>
              </a:cxn>
              <a:cxn ang="0">
                <a:pos x="connisteX1" y="connsiteY1"/>
              </a:cxn>
              <a:cxn ang="0">
                <a:pos x="connisteX2" y="connsiteY2"/>
              </a:cxn>
              <a:cxn ang="0">
                <a:pos x="connisteX3" y="connsiteY3"/>
              </a:cxn>
              <a:cxn ang="0">
                <a:pos x="connisteX4" y="connsiteY4"/>
              </a:cxn>
            </a:cxnLst>
            <a:pathLst>
              <a:path w="10160000" h="6858000">
                <a:moveTo>
                  <a:pt x="0" y="0"/>
                </a:moveTo>
                <a:lnTo>
                  <a:pt x="10160000" y="0"/>
                </a:lnTo>
                <a:lnTo>
                  <a:pt x="10160000" y="6858000"/>
                </a:lnTo>
                <a:lnTo>
                  <a:pt x="0" y="6858000"/>
                </a:lnTo>
                <a:lnTo>
                  <a:pt x="0" y="0"/>
                </a:lnTo>
                <a:close/>
              </a:path>
            </a:pathLst>
          </a:custGeom>
          <a:gradFill>
            <a:gsLst>
              <a:gs pos="0">
                <a:schemeClr val="bg1">
                  <a:alpha val="90000"/>
                </a:schemeClr>
              </a:gs>
              <a:gs pos="100000">
                <a:schemeClr val="bg1">
                  <a:alpha val="0"/>
                </a:schemeClr>
              </a:gs>
            </a:gsLst>
            <a:lin ang="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2" name="Subtitle 11"/>
          <p:cNvSpPr>
            <a:spLocks noGrp="1"/>
          </p:cNvSpPr>
          <p:nvPr>
            <p:ph type="subTitle" idx="17826305" hasCustomPrompt="1"/>
            <p:custDataLst>
              <p:tags r:id="rId7"/>
            </p:custDataLst>
          </p:nvPr>
        </p:nvSpPr>
        <p:spPr>
          <a:xfrm>
            <a:off x="1016000" y="2667000"/>
            <a:ext cx="5449358" cy="457200"/>
          </a:xfrm>
          <a:noFill/>
        </p:spPr>
        <p:txBody>
          <a:bodyPr lIns="0" tIns="0" rIns="0" bIns="0" anchor="t">
            <a:normAutofit/>
          </a:bodyPr>
          <a:lstStyle>
            <a:lvl1pPr marL="0" indent="0" algn="l">
              <a:lnSpc>
                <a:spcPct val="125000"/>
              </a:lnSpc>
              <a:spcBef>
                <a:spcPct val="0"/>
              </a:spcBef>
              <a:spcAft>
                <a:spcPct val="0"/>
              </a:spcAft>
              <a:buNone/>
              <a:defRPr sz="2400" b="0" spc="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6" name="标题 1"/>
          <p:cNvSpPr>
            <a:spLocks noGrp="1"/>
          </p:cNvSpPr>
          <p:nvPr>
            <p:ph type="ctrTitle" idx="17826049" hasCustomPrompt="1"/>
            <p:custDataLst>
              <p:tags r:id="rId8"/>
            </p:custDataLst>
          </p:nvPr>
        </p:nvSpPr>
        <p:spPr>
          <a:xfrm>
            <a:off x="1016000" y="3175000"/>
            <a:ext cx="5451122" cy="1016000"/>
          </a:xfrm>
        </p:spPr>
        <p:txBody>
          <a:bodyPr vert="horz" wrap="square" lIns="0" tIns="0" rIns="0" bIns="0" anchor="t">
            <a:normAutofit/>
          </a:bodyPr>
          <a:lstStyle>
            <a:lvl1pPr marL="0" indent="0" algn="l">
              <a:lnSpc>
                <a:spcPct val="100000"/>
              </a:lnSpc>
              <a:spcBef>
                <a:spcPct val="0"/>
              </a:spcBef>
              <a:spcAft>
                <a:spcPct val="0"/>
              </a:spcAft>
              <a:buNone/>
              <a:defRPr sz="3200" spc="0">
                <a:solidFill>
                  <a:schemeClr val="accent1"/>
                </a:solidFill>
                <a:latin typeface="+mj-ea"/>
                <a:ea typeface="+mj-ea"/>
                <a:cs typeface="+mj-ea"/>
                <a:sym typeface="+mj-ea"/>
              </a:defRPr>
            </a:lvl1pPr>
          </a:lstStyle>
          <a:p>
            <a:r>
              <a:rPr lang="zh-CN" altLang="en-US" dirty="0"/>
              <a:t>谢谢观看</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目录页-1-5-4">
    <p:spTree>
      <p:nvGrpSpPr>
        <p:cNvPr id="1" name=""/>
        <p:cNvGrpSpPr/>
        <p:nvPr/>
      </p:nvGrpSpPr>
      <p:grpSpPr>
        <a:xfrm>
          <a:off x="0" y="0"/>
          <a:ext cx="0" cy="0"/>
          <a:chOff x="0" y="0"/>
          <a:chExt cx="0" cy="0"/>
        </a:xfrm>
      </p:grpSpPr>
      <p:sp>
        <p:nvSpPr>
          <p:cNvPr id="8" name="日期占位符 3"/>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9" name="页脚占位符 4"/>
          <p:cNvSpPr>
            <a:spLocks noGrp="1"/>
          </p:cNvSpPr>
          <p:nvPr>
            <p:ph type="ftr" sz="quarter" idx="11"/>
            <p:custDataLst>
              <p:tags r:id="rId3"/>
            </p:custDataLst>
          </p:nvPr>
        </p:nvSpPr>
        <p:spPr/>
        <p:txBody>
          <a:bodyPr/>
          <a:lstStyle/>
          <a:p>
            <a:endParaRPr lang="zh-CN" altLang="en-US"/>
          </a:p>
        </p:txBody>
      </p:sp>
      <p:sp>
        <p:nvSpPr>
          <p:cNvPr id="10" name="灯片编号占位符 5"/>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24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2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1200" b="0" spc="0">
                <a:solidFill>
                  <a:schemeClr val="tx1"/>
                </a:solidFill>
              </a:defRPr>
            </a:lvl1pPr>
          </a:lstStyle>
          <a:p>
            <a:pPr lvl="0"/>
            <a:r>
              <a:rPr lang="zh-CN" altLang="en-US" smtClean="0"/>
              <a:t>单击此处添加项标题</a:t>
            </a:r>
            <a:endParaRPr lang="zh-CN" altLang="en-US"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16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1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5" Type="http://schemas.openxmlformats.org/officeDocument/2006/relationships/theme" Target="../theme/theme2.xml"/><Relationship Id="rId64" Type="http://schemas.openxmlformats.org/officeDocument/2006/relationships/tags" Target="../tags/tag577.xml"/><Relationship Id="rId63" Type="http://schemas.openxmlformats.org/officeDocument/2006/relationships/tags" Target="../tags/tag576.xml"/><Relationship Id="rId62" Type="http://schemas.openxmlformats.org/officeDocument/2006/relationships/tags" Target="../tags/tag575.xml"/><Relationship Id="rId61" Type="http://schemas.openxmlformats.org/officeDocument/2006/relationships/tags" Target="../tags/tag574.xml"/><Relationship Id="rId60" Type="http://schemas.openxmlformats.org/officeDocument/2006/relationships/tags" Target="../tags/tag573.xml"/><Relationship Id="rId6" Type="http://schemas.openxmlformats.org/officeDocument/2006/relationships/slideLayout" Target="../slideLayouts/slideLayout16.xml"/><Relationship Id="rId59" Type="http://schemas.openxmlformats.org/officeDocument/2006/relationships/tags" Target="../tags/tag572.xml"/><Relationship Id="rId58" Type="http://schemas.openxmlformats.org/officeDocument/2006/relationships/tags" Target="../tags/tag571.xml"/><Relationship Id="rId57" Type="http://schemas.openxmlformats.org/officeDocument/2006/relationships/tags" Target="../tags/tag570.xml"/><Relationship Id="rId56" Type="http://schemas.openxmlformats.org/officeDocument/2006/relationships/slideLayout" Target="../slideLayouts/slideLayout66.xml"/><Relationship Id="rId55" Type="http://schemas.openxmlformats.org/officeDocument/2006/relationships/slideLayout" Target="../slideLayouts/slideLayout65.xml"/><Relationship Id="rId54" Type="http://schemas.openxmlformats.org/officeDocument/2006/relationships/slideLayout" Target="../slideLayouts/slideLayout64.xml"/><Relationship Id="rId53" Type="http://schemas.openxmlformats.org/officeDocument/2006/relationships/slideLayout" Target="../slideLayouts/slideLayout63.xml"/><Relationship Id="rId52" Type="http://schemas.openxmlformats.org/officeDocument/2006/relationships/slideLayout" Target="../slideLayouts/slideLayout62.xml"/><Relationship Id="rId51" Type="http://schemas.openxmlformats.org/officeDocument/2006/relationships/slideLayout" Target="../slideLayouts/slideLayout61.xml"/><Relationship Id="rId50" Type="http://schemas.openxmlformats.org/officeDocument/2006/relationships/slideLayout" Target="../slideLayouts/slideLayout60.xml"/><Relationship Id="rId5" Type="http://schemas.openxmlformats.org/officeDocument/2006/relationships/slideLayout" Target="../slideLayouts/slideLayout15.xml"/><Relationship Id="rId49" Type="http://schemas.openxmlformats.org/officeDocument/2006/relationships/slideLayout" Target="../slideLayouts/slideLayout59.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图片 7" descr="C:/Users/kingsoft/AppData/Local/Temp/fig2wpp/@svg_Union_#color-2113&amp;609.svg"/>
          <p:cNvSpPr/>
          <p:nvPr userDrawn="1">
            <p:custDataLst>
              <p:tags r:id="rId57"/>
            </p:custDataLst>
          </p:nvPr>
        </p:nvSpPr>
        <p:spPr>
          <a:xfrm>
            <a:off x="0" y="111614"/>
            <a:ext cx="12188825" cy="3388079"/>
          </a:xfrm>
          <a:custGeom>
            <a:avLst/>
            <a:gdLst>
              <a:gd name="connsiteX0" fmla="*/ 0 w 12188825"/>
              <a:gd name="connsiteY0" fmla="*/ 1005224 h 3388079"/>
              <a:gd name="connsiteX1" fmla="*/ 0 w 12188825"/>
              <a:gd name="connsiteY1" fmla="*/ 982319 h 3388079"/>
              <a:gd name="connsiteX2" fmla="*/ 1314870 w 12188825"/>
              <a:gd name="connsiteY2" fmla="*/ 770839 h 3388079"/>
              <a:gd name="connsiteX3" fmla="*/ 1852041 w 12188825"/>
              <a:gd name="connsiteY3" fmla="*/ 500528 h 3388079"/>
              <a:gd name="connsiteX4" fmla="*/ 1852041 w 12188825"/>
              <a:gd name="connsiteY4" fmla="*/ 500527 h 3388079"/>
              <a:gd name="connsiteX5" fmla="*/ 2932174 w 12188825"/>
              <a:gd name="connsiteY5" fmla="*/ 41239 h 3388079"/>
              <a:gd name="connsiteX6" fmla="*/ 4420455 w 12188825"/>
              <a:gd name="connsiteY6" fmla="*/ 362048 h 3388079"/>
              <a:gd name="connsiteX7" fmla="*/ 5217363 w 12188825"/>
              <a:gd name="connsiteY7" fmla="*/ 956991 h 3388079"/>
              <a:gd name="connsiteX8" fmla="*/ 5217376 w 12188825"/>
              <a:gd name="connsiteY8" fmla="*/ 957001 h 3388079"/>
              <a:gd name="connsiteX9" fmla="*/ 5767346 w 12188825"/>
              <a:gd name="connsiteY9" fmla="*/ 1385173 h 3388079"/>
              <a:gd name="connsiteX10" fmla="*/ 6865381 w 12188825"/>
              <a:gd name="connsiteY10" fmla="*/ 1870804 h 3388079"/>
              <a:gd name="connsiteX11" fmla="*/ 8183247 w 12188825"/>
              <a:gd name="connsiteY11" fmla="*/ 2036508 h 3388079"/>
              <a:gd name="connsiteX12" fmla="*/ 9538860 w 12188825"/>
              <a:gd name="connsiteY12" fmla="*/ 1972065 h 3388079"/>
              <a:gd name="connsiteX13" fmla="*/ 10677499 w 12188825"/>
              <a:gd name="connsiteY13" fmla="*/ 1694960 h 3388079"/>
              <a:gd name="connsiteX14" fmla="*/ 11684183 w 12188825"/>
              <a:gd name="connsiteY14" fmla="*/ 986766 h 3388079"/>
              <a:gd name="connsiteX15" fmla="*/ 12188825 w 12188825"/>
              <a:gd name="connsiteY15" fmla="*/ 155924 h 3388079"/>
              <a:gd name="connsiteX16" fmla="*/ 12188825 w 12188825"/>
              <a:gd name="connsiteY16" fmla="*/ 195017 h 3388079"/>
              <a:gd name="connsiteX17" fmla="*/ 11868259 w 12188825"/>
              <a:gd name="connsiteY17" fmla="*/ 761239 h 3388079"/>
              <a:gd name="connsiteX18" fmla="*/ 11036093 w 12188825"/>
              <a:gd name="connsiteY18" fmla="*/ 1549752 h 3388079"/>
              <a:gd name="connsiteX19" fmla="*/ 9890533 w 12188825"/>
              <a:gd name="connsiteY19" fmla="*/ 1936549 h 3388079"/>
              <a:gd name="connsiteX20" fmla="*/ 8585263 w 12188825"/>
              <a:gd name="connsiteY20" fmla="*/ 2060909 h 3388079"/>
              <a:gd name="connsiteX21" fmla="*/ 7214883 w 12188825"/>
              <a:gd name="connsiteY21" fmla="*/ 1963025 h 3388079"/>
              <a:gd name="connsiteX22" fmla="*/ 6081995 w 12188825"/>
              <a:gd name="connsiteY22" fmla="*/ 1610086 h 3388079"/>
              <a:gd name="connsiteX23" fmla="*/ 5203791 w 12188825"/>
              <a:gd name="connsiteY23" fmla="*/ 975607 h 3388079"/>
              <a:gd name="connsiteX24" fmla="*/ 5203791 w 12188825"/>
              <a:gd name="connsiteY24" fmla="*/ 975602 h 3388079"/>
              <a:gd name="connsiteX25" fmla="*/ 5203791 w 12188825"/>
              <a:gd name="connsiteY25" fmla="*/ 975597 h 3388079"/>
              <a:gd name="connsiteX26" fmla="*/ 5203778 w 12188825"/>
              <a:gd name="connsiteY26" fmla="*/ 975593 h 3388079"/>
              <a:gd name="connsiteX27" fmla="*/ 4824007 w 12188825"/>
              <a:gd name="connsiteY27" fmla="*/ 669470 h 3388079"/>
              <a:gd name="connsiteX28" fmla="*/ 3322509 w 12188825"/>
              <a:gd name="connsiteY28" fmla="*/ 16490 h 3388079"/>
              <a:gd name="connsiteX29" fmla="*/ 1826800 w 12188825"/>
              <a:gd name="connsiteY29" fmla="*/ 533579 h 3388079"/>
              <a:gd name="connsiteX30" fmla="*/ 17343 w 12188825"/>
              <a:gd name="connsiteY30" fmla="*/ 1009413 h 3388079"/>
              <a:gd name="connsiteX31" fmla="*/ 0 w 12188825"/>
              <a:gd name="connsiteY31" fmla="*/ 1005224 h 3388079"/>
              <a:gd name="connsiteX32" fmla="*/ 0 w 12188825"/>
              <a:gd name="connsiteY32" fmla="*/ 1163985 h 3388079"/>
              <a:gd name="connsiteX33" fmla="*/ 0 w 12188825"/>
              <a:gd name="connsiteY33" fmla="*/ 1142920 h 3388079"/>
              <a:gd name="connsiteX34" fmla="*/ 1298859 w 12188825"/>
              <a:gd name="connsiteY34" fmla="*/ 962935 h 3388079"/>
              <a:gd name="connsiteX35" fmla="*/ 1760295 w 12188825"/>
              <a:gd name="connsiteY35" fmla="*/ 787195 h 3388079"/>
              <a:gd name="connsiteX36" fmla="*/ 2957809 w 12188825"/>
              <a:gd name="connsiteY36" fmla="*/ 431306 h 3388079"/>
              <a:gd name="connsiteX37" fmla="*/ 4572752 w 12188825"/>
              <a:gd name="connsiteY37" fmla="*/ 709094 h 3388079"/>
              <a:gd name="connsiteX38" fmla="*/ 5301149 w 12188825"/>
              <a:gd name="connsiteY38" fmla="*/ 1101053 h 3388079"/>
              <a:gd name="connsiteX39" fmla="*/ 5729637 w 12188825"/>
              <a:gd name="connsiteY39" fmla="*/ 1410131 h 3388079"/>
              <a:gd name="connsiteX40" fmla="*/ 5729649 w 12188825"/>
              <a:gd name="connsiteY40" fmla="*/ 1410144 h 3388079"/>
              <a:gd name="connsiteX41" fmla="*/ 5729662 w 12188825"/>
              <a:gd name="connsiteY41" fmla="*/ 1410144 h 3388079"/>
              <a:gd name="connsiteX42" fmla="*/ 6052755 w 12188825"/>
              <a:gd name="connsiteY42" fmla="*/ 1647611 h 3388079"/>
              <a:gd name="connsiteX43" fmla="*/ 7110669 w 12188825"/>
              <a:gd name="connsiteY43" fmla="*/ 2084818 h 3388079"/>
              <a:gd name="connsiteX44" fmla="*/ 8377519 w 12188825"/>
              <a:gd name="connsiteY44" fmla="*/ 2229129 h 3388079"/>
              <a:gd name="connsiteX45" fmla="*/ 9657790 w 12188825"/>
              <a:gd name="connsiteY45" fmla="*/ 2137718 h 3388079"/>
              <a:gd name="connsiteX46" fmla="*/ 10776267 w 12188825"/>
              <a:gd name="connsiteY46" fmla="*/ 1797991 h 3388079"/>
              <a:gd name="connsiteX47" fmla="*/ 11730030 w 12188825"/>
              <a:gd name="connsiteY47" fmla="*/ 1040117 h 3388079"/>
              <a:gd name="connsiteX48" fmla="*/ 12188825 w 12188825"/>
              <a:gd name="connsiteY48" fmla="*/ 293936 h 3388079"/>
              <a:gd name="connsiteX49" fmla="*/ 12188825 w 12188825"/>
              <a:gd name="connsiteY49" fmla="*/ 331738 h 3388079"/>
              <a:gd name="connsiteX50" fmla="*/ 11910196 w 12188825"/>
              <a:gd name="connsiteY50" fmla="*/ 817784 h 3388079"/>
              <a:gd name="connsiteX51" fmla="*/ 11092554 w 12188825"/>
              <a:gd name="connsiteY51" fmla="*/ 1645234 h 3388079"/>
              <a:gd name="connsiteX52" fmla="*/ 8764235 w 12188825"/>
              <a:gd name="connsiteY52" fmla="*/ 2246868 h 3388079"/>
              <a:gd name="connsiteX53" fmla="*/ 7462774 w 12188825"/>
              <a:gd name="connsiteY53" fmla="*/ 2173751 h 3388079"/>
              <a:gd name="connsiteX54" fmla="*/ 6337364 w 12188825"/>
              <a:gd name="connsiteY54" fmla="*/ 1840814 h 3388079"/>
              <a:gd name="connsiteX55" fmla="*/ 5768540 w 12188825"/>
              <a:gd name="connsiteY55" fmla="*/ 1463461 h 3388079"/>
              <a:gd name="connsiteX56" fmla="*/ 4999742 w 12188825"/>
              <a:gd name="connsiteY56" fmla="*/ 940002 h 3388079"/>
              <a:gd name="connsiteX57" fmla="*/ 3370363 w 12188825"/>
              <a:gd name="connsiteY57" fmla="*/ 440825 h 3388079"/>
              <a:gd name="connsiteX58" fmla="*/ 2481848 w 12188825"/>
              <a:gd name="connsiteY58" fmla="*/ 545819 h 3388079"/>
              <a:gd name="connsiteX59" fmla="*/ 1747459 w 12188825"/>
              <a:gd name="connsiteY59" fmla="*/ 811509 h 3388079"/>
              <a:gd name="connsiteX60" fmla="*/ 1747459 w 12188825"/>
              <a:gd name="connsiteY60" fmla="*/ 811509 h 3388079"/>
              <a:gd name="connsiteX61" fmla="*/ 1611375 w 12188825"/>
              <a:gd name="connsiteY61" fmla="*/ 865857 h 3388079"/>
              <a:gd name="connsiteX62" fmla="*/ 35443 w 12188825"/>
              <a:gd name="connsiteY62" fmla="*/ 1169900 h 3388079"/>
              <a:gd name="connsiteX63" fmla="*/ 0 w 12188825"/>
              <a:gd name="connsiteY63" fmla="*/ 1163985 h 3388079"/>
              <a:gd name="connsiteX64" fmla="*/ 0 w 12188825"/>
              <a:gd name="connsiteY64" fmla="*/ 1329328 h 3388079"/>
              <a:gd name="connsiteX65" fmla="*/ 0 w 12188825"/>
              <a:gd name="connsiteY65" fmla="*/ 1309376 h 3388079"/>
              <a:gd name="connsiteX66" fmla="*/ 1304839 w 12188825"/>
              <a:gd name="connsiteY66" fmla="*/ 1134366 h 3388079"/>
              <a:gd name="connsiteX67" fmla="*/ 1608112 w 12188825"/>
              <a:gd name="connsiteY67" fmla="*/ 1047457 h 3388079"/>
              <a:gd name="connsiteX68" fmla="*/ 1608125 w 12188825"/>
              <a:gd name="connsiteY68" fmla="*/ 1047450 h 3388079"/>
              <a:gd name="connsiteX69" fmla="*/ 1608138 w 12188825"/>
              <a:gd name="connsiteY69" fmla="*/ 1047449 h 3388079"/>
              <a:gd name="connsiteX70" fmla="*/ 2915935 w 12188825"/>
              <a:gd name="connsiteY70" fmla="*/ 798445 h 3388079"/>
              <a:gd name="connsiteX71" fmla="*/ 3759694 w 12188825"/>
              <a:gd name="connsiteY71" fmla="*/ 890075 h 3388079"/>
              <a:gd name="connsiteX72" fmla="*/ 4122908 w 12188825"/>
              <a:gd name="connsiteY72" fmla="*/ 945622 h 3388079"/>
              <a:gd name="connsiteX73" fmla="*/ 4122921 w 12188825"/>
              <a:gd name="connsiteY73" fmla="*/ 945625 h 3388079"/>
              <a:gd name="connsiteX74" fmla="*/ 4122934 w 12188825"/>
              <a:gd name="connsiteY74" fmla="*/ 945626 h 3388079"/>
              <a:gd name="connsiteX75" fmla="*/ 4122947 w 12188825"/>
              <a:gd name="connsiteY75" fmla="*/ 945627 h 3388079"/>
              <a:gd name="connsiteX76" fmla="*/ 4122947 w 12188825"/>
              <a:gd name="connsiteY76" fmla="*/ 945628 h 3388079"/>
              <a:gd name="connsiteX77" fmla="*/ 4122959 w 12188825"/>
              <a:gd name="connsiteY77" fmla="*/ 945630 h 3388079"/>
              <a:gd name="connsiteX78" fmla="*/ 4122972 w 12188825"/>
              <a:gd name="connsiteY78" fmla="*/ 945631 h 3388079"/>
              <a:gd name="connsiteX79" fmla="*/ 4122985 w 12188825"/>
              <a:gd name="connsiteY79" fmla="*/ 945634 h 3388079"/>
              <a:gd name="connsiteX80" fmla="*/ 4548172 w 12188825"/>
              <a:gd name="connsiteY80" fmla="*/ 1011789 h 3388079"/>
              <a:gd name="connsiteX81" fmla="*/ 5272137 w 12188825"/>
              <a:gd name="connsiteY81" fmla="*/ 1214708 h 3388079"/>
              <a:gd name="connsiteX82" fmla="*/ 5980600 w 12188825"/>
              <a:gd name="connsiteY82" fmla="*/ 1649368 h 3388079"/>
              <a:gd name="connsiteX83" fmla="*/ 5994071 w 12188825"/>
              <a:gd name="connsiteY83" fmla="*/ 1659433 h 3388079"/>
              <a:gd name="connsiteX84" fmla="*/ 6002527 w 12188825"/>
              <a:gd name="connsiteY84" fmla="*/ 1665742 h 3388079"/>
              <a:gd name="connsiteX85" fmla="*/ 6002540 w 12188825"/>
              <a:gd name="connsiteY85" fmla="*/ 1665754 h 3388079"/>
              <a:gd name="connsiteX86" fmla="*/ 6551735 w 12188825"/>
              <a:gd name="connsiteY86" fmla="*/ 2027594 h 3388079"/>
              <a:gd name="connsiteX87" fmla="*/ 7083295 w 12188825"/>
              <a:gd name="connsiteY87" fmla="*/ 2230217 h 3388079"/>
              <a:gd name="connsiteX88" fmla="*/ 8340293 w 12188825"/>
              <a:gd name="connsiteY88" fmla="*/ 2416225 h 3388079"/>
              <a:gd name="connsiteX89" fmla="*/ 10752816 w 12188825"/>
              <a:gd name="connsiteY89" fmla="*/ 1950976 h 3388079"/>
              <a:gd name="connsiteX90" fmla="*/ 11733534 w 12188825"/>
              <a:gd name="connsiteY90" fmla="*/ 1147769 h 3388079"/>
              <a:gd name="connsiteX91" fmla="*/ 12188825 w 12188825"/>
              <a:gd name="connsiteY91" fmla="*/ 432683 h 3388079"/>
              <a:gd name="connsiteX92" fmla="*/ 12188825 w 12188825"/>
              <a:gd name="connsiteY92" fmla="*/ 469805 h 3388079"/>
              <a:gd name="connsiteX93" fmla="*/ 11946064 w 12188825"/>
              <a:gd name="connsiteY93" fmla="*/ 885015 h 3388079"/>
              <a:gd name="connsiteX94" fmla="*/ 11083628 w 12188825"/>
              <a:gd name="connsiteY94" fmla="*/ 1775625 h 3388079"/>
              <a:gd name="connsiteX95" fmla="*/ 8760959 w 12188825"/>
              <a:gd name="connsiteY95" fmla="*/ 2437100 h 3388079"/>
              <a:gd name="connsiteX96" fmla="*/ 7457492 w 12188825"/>
              <a:gd name="connsiteY96" fmla="*/ 2340896 h 3388079"/>
              <a:gd name="connsiteX97" fmla="*/ 6370655 w 12188825"/>
              <a:gd name="connsiteY97" fmla="*/ 1950963 h 3388079"/>
              <a:gd name="connsiteX98" fmla="*/ 5988573 w 12188825"/>
              <a:gd name="connsiteY98" fmla="*/ 1681584 h 3388079"/>
              <a:gd name="connsiteX99" fmla="*/ 5988573 w 12188825"/>
              <a:gd name="connsiteY99" fmla="*/ 1681584 h 3388079"/>
              <a:gd name="connsiteX100" fmla="*/ 5988573 w 12188825"/>
              <a:gd name="connsiteY100" fmla="*/ 1681584 h 3388079"/>
              <a:gd name="connsiteX101" fmla="*/ 5735172 w 12188825"/>
              <a:gd name="connsiteY101" fmla="*/ 1495828 h 3388079"/>
              <a:gd name="connsiteX102" fmla="*/ 4966172 w 12188825"/>
              <a:gd name="connsiteY102" fmla="*/ 1127358 h 3388079"/>
              <a:gd name="connsiteX103" fmla="*/ 4222031 w 12188825"/>
              <a:gd name="connsiteY103" fmla="*/ 981730 h 3388079"/>
              <a:gd name="connsiteX104" fmla="*/ 4198606 w 12188825"/>
              <a:gd name="connsiteY104" fmla="*/ 978327 h 3388079"/>
              <a:gd name="connsiteX105" fmla="*/ 4179358 w 12188825"/>
              <a:gd name="connsiteY105" fmla="*/ 975526 h 3388079"/>
              <a:gd name="connsiteX106" fmla="*/ 3848990 w 12188825"/>
              <a:gd name="connsiteY106" fmla="*/ 923432 h 3388079"/>
              <a:gd name="connsiteX107" fmla="*/ 3347623 w 12188825"/>
              <a:gd name="connsiteY107" fmla="*/ 848614 h 3388079"/>
              <a:gd name="connsiteX108" fmla="*/ 2491929 w 12188825"/>
              <a:gd name="connsiteY108" fmla="*/ 848922 h 3388079"/>
              <a:gd name="connsiteX109" fmla="*/ 1633518 w 12188825"/>
              <a:gd name="connsiteY109" fmla="*/ 1060696 h 3388079"/>
              <a:gd name="connsiteX110" fmla="*/ 60847 w 12188825"/>
              <a:gd name="connsiteY110" fmla="*/ 1334385 h 3388079"/>
              <a:gd name="connsiteX111" fmla="*/ 0 w 12188825"/>
              <a:gd name="connsiteY111" fmla="*/ 1329328 h 3388079"/>
              <a:gd name="connsiteX112" fmla="*/ 0 w 12188825"/>
              <a:gd name="connsiteY112" fmla="*/ 1503123 h 3388079"/>
              <a:gd name="connsiteX113" fmla="*/ 0 w 12188825"/>
              <a:gd name="connsiteY113" fmla="*/ 1482388 h 3388079"/>
              <a:gd name="connsiteX114" fmla="*/ 1274024 w 12188825"/>
              <a:gd name="connsiteY114" fmla="*/ 1306481 h 3388079"/>
              <a:gd name="connsiteX115" fmla="*/ 1274024 w 12188825"/>
              <a:gd name="connsiteY115" fmla="*/ 1306481 h 3388079"/>
              <a:gd name="connsiteX116" fmla="*/ 1290479 w 12188825"/>
              <a:gd name="connsiteY116" fmla="*/ 1302928 h 3388079"/>
              <a:gd name="connsiteX117" fmla="*/ 1437456 w 12188825"/>
              <a:gd name="connsiteY117" fmla="*/ 1270839 h 3388079"/>
              <a:gd name="connsiteX118" fmla="*/ 2862939 w 12188825"/>
              <a:gd name="connsiteY118" fmla="*/ 1122716 h 3388079"/>
              <a:gd name="connsiteX119" fmla="*/ 3431015 w 12188825"/>
              <a:gd name="connsiteY119" fmla="*/ 1235750 h 3388079"/>
              <a:gd name="connsiteX120" fmla="*/ 3646630 w 12188825"/>
              <a:gd name="connsiteY120" fmla="*/ 1285101 h 3388079"/>
              <a:gd name="connsiteX121" fmla="*/ 4451639 w 12188825"/>
              <a:gd name="connsiteY121" fmla="*/ 1374641 h 3388079"/>
              <a:gd name="connsiteX122" fmla="*/ 4617813 w 12188825"/>
              <a:gd name="connsiteY122" fmla="*/ 1373731 h 3388079"/>
              <a:gd name="connsiteX123" fmla="*/ 4617838 w 12188825"/>
              <a:gd name="connsiteY123" fmla="*/ 1373731 h 3388079"/>
              <a:gd name="connsiteX124" fmla="*/ 4617851 w 12188825"/>
              <a:gd name="connsiteY124" fmla="*/ 1373731 h 3388079"/>
              <a:gd name="connsiteX125" fmla="*/ 5201581 w 12188825"/>
              <a:gd name="connsiteY125" fmla="*/ 1396957 h 3388079"/>
              <a:gd name="connsiteX126" fmla="*/ 5909054 w 12188825"/>
              <a:gd name="connsiteY126" fmla="*/ 1660558 h 3388079"/>
              <a:gd name="connsiteX127" fmla="*/ 6223614 w 12188825"/>
              <a:gd name="connsiteY127" fmla="*/ 1885420 h 3388079"/>
              <a:gd name="connsiteX128" fmla="*/ 6223627 w 12188825"/>
              <a:gd name="connsiteY128" fmla="*/ 1885420 h 3388079"/>
              <a:gd name="connsiteX129" fmla="*/ 6223627 w 12188825"/>
              <a:gd name="connsiteY129" fmla="*/ 1885420 h 3388079"/>
              <a:gd name="connsiteX130" fmla="*/ 6543876 w 12188825"/>
              <a:gd name="connsiteY130" fmla="*/ 2113898 h 3388079"/>
              <a:gd name="connsiteX131" fmla="*/ 7047426 w 12188825"/>
              <a:gd name="connsiteY131" fmla="*/ 2358319 h 3388079"/>
              <a:gd name="connsiteX132" fmla="*/ 8290344 w 12188825"/>
              <a:gd name="connsiteY132" fmla="*/ 2600654 h 3388079"/>
              <a:gd name="connsiteX133" fmla="*/ 10714384 w 12188825"/>
              <a:gd name="connsiteY133" fmla="*/ 2110851 h 3388079"/>
              <a:gd name="connsiteX134" fmla="*/ 11743336 w 12188825"/>
              <a:gd name="connsiteY134" fmla="*/ 1247868 h 3388079"/>
              <a:gd name="connsiteX135" fmla="*/ 12188825 w 12188825"/>
              <a:gd name="connsiteY135" fmla="*/ 571097 h 3388079"/>
              <a:gd name="connsiteX136" fmla="*/ 12188825 w 12188825"/>
              <a:gd name="connsiteY136" fmla="*/ 606438 h 3388079"/>
              <a:gd name="connsiteX137" fmla="*/ 11968588 w 12188825"/>
              <a:gd name="connsiteY137" fmla="*/ 972822 h 3388079"/>
              <a:gd name="connsiteX138" fmla="*/ 11063733 w 12188825"/>
              <a:gd name="connsiteY138" fmla="*/ 1911806 h 3388079"/>
              <a:gd name="connsiteX139" fmla="*/ 8718616 w 12188825"/>
              <a:gd name="connsiteY139" fmla="*/ 2629026 h 3388079"/>
              <a:gd name="connsiteX140" fmla="*/ 6370261 w 12188825"/>
              <a:gd name="connsiteY140" fmla="*/ 2017657 h 3388079"/>
              <a:gd name="connsiteX141" fmla="*/ 6246811 w 12188825"/>
              <a:gd name="connsiteY141" fmla="*/ 1925525 h 3388079"/>
              <a:gd name="connsiteX142" fmla="*/ 6246786 w 12188825"/>
              <a:gd name="connsiteY142" fmla="*/ 1925512 h 3388079"/>
              <a:gd name="connsiteX143" fmla="*/ 6246786 w 12188825"/>
              <a:gd name="connsiteY143" fmla="*/ 1925499 h 3388079"/>
              <a:gd name="connsiteX144" fmla="*/ 5663703 w 12188825"/>
              <a:gd name="connsiteY144" fmla="*/ 1549410 h 3388079"/>
              <a:gd name="connsiteX145" fmla="*/ 4893877 w 12188825"/>
              <a:gd name="connsiteY145" fmla="*/ 1395326 h 3388079"/>
              <a:gd name="connsiteX146" fmla="*/ 4605370 w 12188825"/>
              <a:gd name="connsiteY146" fmla="*/ 1394555 h 3388079"/>
              <a:gd name="connsiteX147" fmla="*/ 4605357 w 12188825"/>
              <a:gd name="connsiteY147" fmla="*/ 1394555 h 3388079"/>
              <a:gd name="connsiteX148" fmla="*/ 4605345 w 12188825"/>
              <a:gd name="connsiteY148" fmla="*/ 1394555 h 3388079"/>
              <a:gd name="connsiteX149" fmla="*/ 4605332 w 12188825"/>
              <a:gd name="connsiteY149" fmla="*/ 1394555 h 3388079"/>
              <a:gd name="connsiteX150" fmla="*/ 4605332 w 12188825"/>
              <a:gd name="connsiteY150" fmla="*/ 1394555 h 3388079"/>
              <a:gd name="connsiteX151" fmla="*/ 4605319 w 12188825"/>
              <a:gd name="connsiteY151" fmla="*/ 1394555 h 3388079"/>
              <a:gd name="connsiteX152" fmla="*/ 4605307 w 12188825"/>
              <a:gd name="connsiteY152" fmla="*/ 1394555 h 3388079"/>
              <a:gd name="connsiteX153" fmla="*/ 4114516 w 12188825"/>
              <a:gd name="connsiteY153" fmla="*/ 1383403 h 3388079"/>
              <a:gd name="connsiteX154" fmla="*/ 3439496 w 12188825"/>
              <a:gd name="connsiteY154" fmla="*/ 1259903 h 3388079"/>
              <a:gd name="connsiteX155" fmla="*/ 3439496 w 12188825"/>
              <a:gd name="connsiteY155" fmla="*/ 1259903 h 3388079"/>
              <a:gd name="connsiteX156" fmla="*/ 3287440 w 12188825"/>
              <a:gd name="connsiteY156" fmla="*/ 1224851 h 3388079"/>
              <a:gd name="connsiteX157" fmla="*/ 2500055 w 12188825"/>
              <a:gd name="connsiteY157" fmla="*/ 1127891 h 3388079"/>
              <a:gd name="connsiteX158" fmla="*/ 1644615 w 12188825"/>
              <a:gd name="connsiteY158" fmla="*/ 1248123 h 3388079"/>
              <a:gd name="connsiteX159" fmla="*/ 1373731 w 12188825"/>
              <a:gd name="connsiteY159" fmla="*/ 1306607 h 3388079"/>
              <a:gd name="connsiteX160" fmla="*/ 1373719 w 12188825"/>
              <a:gd name="connsiteY160" fmla="*/ 1306607 h 3388079"/>
              <a:gd name="connsiteX161" fmla="*/ 1373706 w 12188825"/>
              <a:gd name="connsiteY161" fmla="*/ 1306607 h 3388079"/>
              <a:gd name="connsiteX162" fmla="*/ 1373706 w 12188825"/>
              <a:gd name="connsiteY162" fmla="*/ 1306607 h 3388079"/>
              <a:gd name="connsiteX163" fmla="*/ 1373693 w 12188825"/>
              <a:gd name="connsiteY163" fmla="*/ 1306620 h 3388079"/>
              <a:gd name="connsiteX164" fmla="*/ 101997 w 12188825"/>
              <a:gd name="connsiteY164" fmla="*/ 1502428 h 3388079"/>
              <a:gd name="connsiteX165" fmla="*/ 0 w 12188825"/>
              <a:gd name="connsiteY165" fmla="*/ 1503123 h 3388079"/>
              <a:gd name="connsiteX166" fmla="*/ 0 w 12188825"/>
              <a:gd name="connsiteY166" fmla="*/ 1682659 h 3388079"/>
              <a:gd name="connsiteX167" fmla="*/ 0 w 12188825"/>
              <a:gd name="connsiteY167" fmla="*/ 1662189 h 3388079"/>
              <a:gd name="connsiteX168" fmla="*/ 972352 w 12188825"/>
              <a:gd name="connsiteY168" fmla="*/ 1517638 h 3388079"/>
              <a:gd name="connsiteX169" fmla="*/ 972360 w 12188825"/>
              <a:gd name="connsiteY169" fmla="*/ 1517638 h 3388079"/>
              <a:gd name="connsiteX170" fmla="*/ 972380 w 12188825"/>
              <a:gd name="connsiteY170" fmla="*/ 1517638 h 3388079"/>
              <a:gd name="connsiteX171" fmla="*/ 1298884 w 12188825"/>
              <a:gd name="connsiteY171" fmla="*/ 1459238 h 3388079"/>
              <a:gd name="connsiteX172" fmla="*/ 2842815 w 12188825"/>
              <a:gd name="connsiteY172" fmla="*/ 1411471 h 3388079"/>
              <a:gd name="connsiteX173" fmla="*/ 3324312 w 12188825"/>
              <a:gd name="connsiteY173" fmla="*/ 1569513 h 3388079"/>
              <a:gd name="connsiteX174" fmla="*/ 3324324 w 12188825"/>
              <a:gd name="connsiteY174" fmla="*/ 1569513 h 3388079"/>
              <a:gd name="connsiteX175" fmla="*/ 3324350 w 12188825"/>
              <a:gd name="connsiteY175" fmla="*/ 1569526 h 3388079"/>
              <a:gd name="connsiteX176" fmla="*/ 3561384 w 12188825"/>
              <a:gd name="connsiteY176" fmla="*/ 1656057 h 3388079"/>
              <a:gd name="connsiteX177" fmla="*/ 4352185 w 12188825"/>
              <a:gd name="connsiteY177" fmla="*/ 1792883 h 3388079"/>
              <a:gd name="connsiteX178" fmla="*/ 4843992 w 12188825"/>
              <a:gd name="connsiteY178" fmla="*/ 1726670 h 3388079"/>
              <a:gd name="connsiteX179" fmla="*/ 5752021 w 12188825"/>
              <a:gd name="connsiteY179" fmla="*/ 1702079 h 3388079"/>
              <a:gd name="connsiteX180" fmla="*/ 6481179 w 12188825"/>
              <a:gd name="connsiteY180" fmla="*/ 2120245 h 3388079"/>
              <a:gd name="connsiteX181" fmla="*/ 6981455 w 12188825"/>
              <a:gd name="connsiteY181" fmla="*/ 2449136 h 3388079"/>
              <a:gd name="connsiteX182" fmla="*/ 8197963 w 12188825"/>
              <a:gd name="connsiteY182" fmla="*/ 2776460 h 3388079"/>
              <a:gd name="connsiteX183" fmla="*/ 10674148 w 12188825"/>
              <a:gd name="connsiteY183" fmla="*/ 2270953 h 3388079"/>
              <a:gd name="connsiteX184" fmla="*/ 12188825 w 12188825"/>
              <a:gd name="connsiteY184" fmla="*/ 707899 h 3388079"/>
              <a:gd name="connsiteX185" fmla="*/ 12188825 w 12188825"/>
              <a:gd name="connsiteY185" fmla="*/ 734219 h 3388079"/>
              <a:gd name="connsiteX186" fmla="*/ 11025656 w 12188825"/>
              <a:gd name="connsiteY186" fmla="*/ 2060252 h 3388079"/>
              <a:gd name="connsiteX187" fmla="*/ 9889149 w 12188825"/>
              <a:gd name="connsiteY187" fmla="*/ 2644754 h 3388079"/>
              <a:gd name="connsiteX188" fmla="*/ 8632532 w 12188825"/>
              <a:gd name="connsiteY188" fmla="*/ 2819548 h 3388079"/>
              <a:gd name="connsiteX189" fmla="*/ 7377592 w 12188825"/>
              <a:gd name="connsiteY189" fmla="*/ 2630556 h 3388079"/>
              <a:gd name="connsiteX190" fmla="*/ 6820892 w 12188825"/>
              <a:gd name="connsiteY190" fmla="*/ 2386842 h 3388079"/>
              <a:gd name="connsiteX191" fmla="*/ 6441210 w 12188825"/>
              <a:gd name="connsiteY191" fmla="*/ 2123001 h 3388079"/>
              <a:gd name="connsiteX192" fmla="*/ 6441197 w 12188825"/>
              <a:gd name="connsiteY192" fmla="*/ 2122988 h 3388079"/>
              <a:gd name="connsiteX193" fmla="*/ 6441197 w 12188825"/>
              <a:gd name="connsiteY193" fmla="*/ 2122988 h 3388079"/>
              <a:gd name="connsiteX194" fmla="*/ 6235892 w 12188825"/>
              <a:gd name="connsiteY194" fmla="*/ 1971483 h 3388079"/>
              <a:gd name="connsiteX195" fmla="*/ 5481036 w 12188825"/>
              <a:gd name="connsiteY195" fmla="*/ 1679801 h 3388079"/>
              <a:gd name="connsiteX196" fmla="*/ 4852651 w 12188825"/>
              <a:gd name="connsiteY196" fmla="*/ 1745534 h 3388079"/>
              <a:gd name="connsiteX197" fmla="*/ 4852651 w 12188825"/>
              <a:gd name="connsiteY197" fmla="*/ 1745534 h 3388079"/>
              <a:gd name="connsiteX198" fmla="*/ 4751496 w 12188825"/>
              <a:gd name="connsiteY198" fmla="*/ 1763917 h 3388079"/>
              <a:gd name="connsiteX199" fmla="*/ 4020332 w 12188825"/>
              <a:gd name="connsiteY199" fmla="*/ 1797852 h 3388079"/>
              <a:gd name="connsiteX200" fmla="*/ 3308301 w 12188825"/>
              <a:gd name="connsiteY200" fmla="*/ 1586936 h 3388079"/>
              <a:gd name="connsiteX201" fmla="*/ 3308276 w 12188825"/>
              <a:gd name="connsiteY201" fmla="*/ 1586936 h 3388079"/>
              <a:gd name="connsiteX202" fmla="*/ 3290424 w 12188825"/>
              <a:gd name="connsiteY202" fmla="*/ 1580311 h 3388079"/>
              <a:gd name="connsiteX203" fmla="*/ 3271646 w 12188825"/>
              <a:gd name="connsiteY203" fmla="*/ 1573344 h 3388079"/>
              <a:gd name="connsiteX204" fmla="*/ 2486482 w 12188825"/>
              <a:gd name="connsiteY204" fmla="*/ 1380622 h 3388079"/>
              <a:gd name="connsiteX205" fmla="*/ 1655788 w 12188825"/>
              <a:gd name="connsiteY205" fmla="*/ 1424089 h 3388079"/>
              <a:gd name="connsiteX206" fmla="*/ 998293 w 12188825"/>
              <a:gd name="connsiteY206" fmla="*/ 1533922 h 3388079"/>
              <a:gd name="connsiteX207" fmla="*/ 998280 w 12188825"/>
              <a:gd name="connsiteY207" fmla="*/ 1533935 h 3388079"/>
              <a:gd name="connsiteX208" fmla="*/ 998277 w 12188825"/>
              <a:gd name="connsiteY208" fmla="*/ 1533935 h 3388079"/>
              <a:gd name="connsiteX209" fmla="*/ 113653 w 12188825"/>
              <a:gd name="connsiteY209" fmla="*/ 1671823 h 3388079"/>
              <a:gd name="connsiteX210" fmla="*/ 0 w 12188825"/>
              <a:gd name="connsiteY210" fmla="*/ 1682659 h 3388079"/>
              <a:gd name="connsiteX211" fmla="*/ 0 w 12188825"/>
              <a:gd name="connsiteY211" fmla="*/ 1870551 h 3388079"/>
              <a:gd name="connsiteX212" fmla="*/ 0 w 12188825"/>
              <a:gd name="connsiteY212" fmla="*/ 1849829 h 3388079"/>
              <a:gd name="connsiteX213" fmla="*/ 404746 w 12188825"/>
              <a:gd name="connsiteY213" fmla="*/ 1771971 h 3388079"/>
              <a:gd name="connsiteX214" fmla="*/ 404754 w 12188825"/>
              <a:gd name="connsiteY214" fmla="*/ 1771971 h 3388079"/>
              <a:gd name="connsiteX215" fmla="*/ 1323389 w 12188825"/>
              <a:gd name="connsiteY215" fmla="*/ 1610098 h 3388079"/>
              <a:gd name="connsiteX216" fmla="*/ 2813994 w 12188825"/>
              <a:gd name="connsiteY216" fmla="*/ 1666943 h 3388079"/>
              <a:gd name="connsiteX217" fmla="*/ 3367087 w 12188825"/>
              <a:gd name="connsiteY217" fmla="*/ 1917382 h 3388079"/>
              <a:gd name="connsiteX218" fmla="*/ 4285070 w 12188825"/>
              <a:gd name="connsiteY218" fmla="*/ 2228409 h 3388079"/>
              <a:gd name="connsiteX219" fmla="*/ 5015295 w 12188825"/>
              <a:gd name="connsiteY219" fmla="*/ 2060227 h 3388079"/>
              <a:gd name="connsiteX220" fmla="*/ 5015295 w 12188825"/>
              <a:gd name="connsiteY220" fmla="*/ 2060227 h 3388079"/>
              <a:gd name="connsiteX221" fmla="*/ 5605971 w 12188825"/>
              <a:gd name="connsiteY221" fmla="*/ 1899416 h 3388079"/>
              <a:gd name="connsiteX222" fmla="*/ 6237974 w 12188825"/>
              <a:gd name="connsiteY222" fmla="*/ 2025508 h 3388079"/>
              <a:gd name="connsiteX223" fmla="*/ 6646668 w 12188825"/>
              <a:gd name="connsiteY223" fmla="*/ 2306013 h 3388079"/>
              <a:gd name="connsiteX224" fmla="*/ 6646681 w 12188825"/>
              <a:gd name="connsiteY224" fmla="*/ 2306026 h 3388079"/>
              <a:gd name="connsiteX225" fmla="*/ 6860417 w 12188825"/>
              <a:gd name="connsiteY225" fmla="*/ 2464763 h 3388079"/>
              <a:gd name="connsiteX226" fmla="*/ 8061283 w 12188825"/>
              <a:gd name="connsiteY226" fmla="*/ 2935197 h 3388079"/>
              <a:gd name="connsiteX227" fmla="*/ 10597727 w 12188825"/>
              <a:gd name="connsiteY227" fmla="*/ 2454181 h 3388079"/>
              <a:gd name="connsiteX228" fmla="*/ 12188825 w 12188825"/>
              <a:gd name="connsiteY228" fmla="*/ 847281 h 3388079"/>
              <a:gd name="connsiteX229" fmla="*/ 12188825 w 12188825"/>
              <a:gd name="connsiteY229" fmla="*/ 876995 h 3388079"/>
              <a:gd name="connsiteX230" fmla="*/ 10979084 w 12188825"/>
              <a:gd name="connsiteY230" fmla="*/ 2216094 h 3388079"/>
              <a:gd name="connsiteX231" fmla="*/ 9802647 w 12188825"/>
              <a:gd name="connsiteY231" fmla="*/ 2847414 h 3388079"/>
              <a:gd name="connsiteX232" fmla="*/ 8511520 w 12188825"/>
              <a:gd name="connsiteY232" fmla="*/ 3005127 h 3388079"/>
              <a:gd name="connsiteX233" fmla="*/ 7265581 w 12188825"/>
              <a:gd name="connsiteY233" fmla="*/ 2717390 h 3388079"/>
              <a:gd name="connsiteX234" fmla="*/ 6717782 w 12188825"/>
              <a:gd name="connsiteY234" fmla="*/ 2383606 h 3388079"/>
              <a:gd name="connsiteX235" fmla="*/ 6657003 w 12188825"/>
              <a:gd name="connsiteY235" fmla="*/ 2337103 h 3388079"/>
              <a:gd name="connsiteX236" fmla="*/ 6035094 w 12188825"/>
              <a:gd name="connsiteY236" fmla="*/ 1959484 h 3388079"/>
              <a:gd name="connsiteX237" fmla="*/ 5028360 w 12188825"/>
              <a:gd name="connsiteY237" fmla="*/ 2081505 h 3388079"/>
              <a:gd name="connsiteX238" fmla="*/ 4688406 w 12188825"/>
              <a:gd name="connsiteY238" fmla="*/ 2191047 h 3388079"/>
              <a:gd name="connsiteX239" fmla="*/ 3983435 w 12188825"/>
              <a:gd name="connsiteY239" fmla="*/ 2208103 h 3388079"/>
              <a:gd name="connsiteX240" fmla="*/ 3300531 w 12188825"/>
              <a:gd name="connsiteY240" fmla="*/ 1910074 h 3388079"/>
              <a:gd name="connsiteX241" fmla="*/ 3280013 w 12188825"/>
              <a:gd name="connsiteY241" fmla="*/ 1899163 h 3388079"/>
              <a:gd name="connsiteX242" fmla="*/ 3270427 w 12188825"/>
              <a:gd name="connsiteY242" fmla="*/ 1894055 h 3388079"/>
              <a:gd name="connsiteX243" fmla="*/ 2533803 w 12188825"/>
              <a:gd name="connsiteY243" fmla="*/ 1619328 h 3388079"/>
              <a:gd name="connsiteX244" fmla="*/ 1741224 w 12188825"/>
              <a:gd name="connsiteY244" fmla="*/ 1586645 h 3388079"/>
              <a:gd name="connsiteX245" fmla="*/ 394018 w 12188825"/>
              <a:gd name="connsiteY245" fmla="*/ 1794413 h 3388079"/>
              <a:gd name="connsiteX246" fmla="*/ 170421 w 12188825"/>
              <a:gd name="connsiteY246" fmla="*/ 1838222 h 3388079"/>
              <a:gd name="connsiteX247" fmla="*/ 0 w 12188825"/>
              <a:gd name="connsiteY247" fmla="*/ 1870551 h 3388079"/>
              <a:gd name="connsiteX248" fmla="*/ 0 w 12188825"/>
              <a:gd name="connsiteY248" fmla="*/ 2065714 h 3388079"/>
              <a:gd name="connsiteX249" fmla="*/ 0 w 12188825"/>
              <a:gd name="connsiteY249" fmla="*/ 2044890 h 3388079"/>
              <a:gd name="connsiteX250" fmla="*/ 1377337 w 12188825"/>
              <a:gd name="connsiteY250" fmla="*/ 1754056 h 3388079"/>
              <a:gd name="connsiteX251" fmla="*/ 2855969 w 12188825"/>
              <a:gd name="connsiteY251" fmla="*/ 1921592 h 3388079"/>
              <a:gd name="connsiteX252" fmla="*/ 3398498 w 12188825"/>
              <a:gd name="connsiteY252" fmla="*/ 2247020 h 3388079"/>
              <a:gd name="connsiteX253" fmla="*/ 4282595 w 12188825"/>
              <a:gd name="connsiteY253" fmla="*/ 2660937 h 3388079"/>
              <a:gd name="connsiteX254" fmla="*/ 5189443 w 12188825"/>
              <a:gd name="connsiteY254" fmla="*/ 2382493 h 3388079"/>
              <a:gd name="connsiteX255" fmla="*/ 5189443 w 12188825"/>
              <a:gd name="connsiteY255" fmla="*/ 2382480 h 3388079"/>
              <a:gd name="connsiteX256" fmla="*/ 5508943 w 12188825"/>
              <a:gd name="connsiteY256" fmla="*/ 2225741 h 3388079"/>
              <a:gd name="connsiteX257" fmla="*/ 6105840 w 12188825"/>
              <a:gd name="connsiteY257" fmla="*/ 2114720 h 3388079"/>
              <a:gd name="connsiteX258" fmla="*/ 6743213 w 12188825"/>
              <a:gd name="connsiteY258" fmla="*/ 2427845 h 3388079"/>
              <a:gd name="connsiteX259" fmla="*/ 6828015 w 12188825"/>
              <a:gd name="connsiteY259" fmla="*/ 2491959 h 3388079"/>
              <a:gd name="connsiteX260" fmla="*/ 6828015 w 12188825"/>
              <a:gd name="connsiteY260" fmla="*/ 2491972 h 3388079"/>
              <a:gd name="connsiteX261" fmla="*/ 7348160 w 12188825"/>
              <a:gd name="connsiteY261" fmla="*/ 2843583 h 3388079"/>
              <a:gd name="connsiteX262" fmla="*/ 7989102 w 12188825"/>
              <a:gd name="connsiteY262" fmla="*/ 3085716 h 3388079"/>
              <a:gd name="connsiteX263" fmla="*/ 9368065 w 12188825"/>
              <a:gd name="connsiteY263" fmla="*/ 3119575 h 3388079"/>
              <a:gd name="connsiteX264" fmla="*/ 10612848 w 12188825"/>
              <a:gd name="connsiteY264" fmla="*/ 2579008 h 3388079"/>
              <a:gd name="connsiteX265" fmla="*/ 11762915 w 12188825"/>
              <a:gd name="connsiteY265" fmla="*/ 1561042 h 3388079"/>
              <a:gd name="connsiteX266" fmla="*/ 12188825 w 12188825"/>
              <a:gd name="connsiteY266" fmla="*/ 974856 h 3388079"/>
              <a:gd name="connsiteX267" fmla="*/ 12188825 w 12188825"/>
              <a:gd name="connsiteY267" fmla="*/ 1016353 h 3388079"/>
              <a:gd name="connsiteX268" fmla="*/ 11019574 w 12188825"/>
              <a:gd name="connsiteY268" fmla="*/ 2302764 h 3388079"/>
              <a:gd name="connsiteX269" fmla="*/ 9826262 w 12188825"/>
              <a:gd name="connsiteY269" fmla="*/ 3014559 h 3388079"/>
              <a:gd name="connsiteX270" fmla="*/ 8483829 w 12188825"/>
              <a:gd name="connsiteY270" fmla="*/ 3187343 h 3388079"/>
              <a:gd name="connsiteX271" fmla="*/ 7203913 w 12188825"/>
              <a:gd name="connsiteY271" fmla="*/ 2784551 h 3388079"/>
              <a:gd name="connsiteX272" fmla="*/ 6856620 w 12188825"/>
              <a:gd name="connsiteY272" fmla="*/ 2540472 h 3388079"/>
              <a:gd name="connsiteX273" fmla="*/ 6856620 w 12188825"/>
              <a:gd name="connsiteY273" fmla="*/ 2540472 h 3388079"/>
              <a:gd name="connsiteX274" fmla="*/ 5884892 w 12188825"/>
              <a:gd name="connsiteY274" fmla="*/ 2134620 h 3388079"/>
              <a:gd name="connsiteX275" fmla="*/ 5186599 w 12188825"/>
              <a:gd name="connsiteY275" fmla="*/ 2404846 h 3388079"/>
              <a:gd name="connsiteX276" fmla="*/ 5186599 w 12188825"/>
              <a:gd name="connsiteY276" fmla="*/ 2404846 h 3388079"/>
              <a:gd name="connsiteX277" fmla="*/ 4675659 w 12188825"/>
              <a:gd name="connsiteY277" fmla="*/ 2634652 h 3388079"/>
              <a:gd name="connsiteX278" fmla="*/ 4008486 w 12188825"/>
              <a:gd name="connsiteY278" fmla="*/ 2620024 h 3388079"/>
              <a:gd name="connsiteX279" fmla="*/ 3354098 w 12188825"/>
              <a:gd name="connsiteY279" fmla="*/ 2240597 h 3388079"/>
              <a:gd name="connsiteX280" fmla="*/ 3354098 w 12188825"/>
              <a:gd name="connsiteY280" fmla="*/ 2240597 h 3388079"/>
              <a:gd name="connsiteX281" fmla="*/ 3328349 w 12188825"/>
              <a:gd name="connsiteY281" fmla="*/ 2222491 h 3388079"/>
              <a:gd name="connsiteX282" fmla="*/ 2614909 w 12188825"/>
              <a:gd name="connsiteY282" fmla="*/ 1856290 h 3388079"/>
              <a:gd name="connsiteX283" fmla="*/ 1807679 w 12188825"/>
              <a:gd name="connsiteY283" fmla="*/ 1750263 h 3388079"/>
              <a:gd name="connsiteX284" fmla="*/ 201180 w 12188825"/>
              <a:gd name="connsiteY284" fmla="*/ 2008313 h 3388079"/>
              <a:gd name="connsiteX285" fmla="*/ 0 w 12188825"/>
              <a:gd name="connsiteY285" fmla="*/ 2065714 h 3388079"/>
              <a:gd name="connsiteX286" fmla="*/ 0 w 12188825"/>
              <a:gd name="connsiteY286" fmla="*/ 2268260 h 3388079"/>
              <a:gd name="connsiteX287" fmla="*/ 0 w 12188825"/>
              <a:gd name="connsiteY287" fmla="*/ 2247032 h 3388079"/>
              <a:gd name="connsiteX288" fmla="*/ 2663538 w 12188825"/>
              <a:gd name="connsiteY288" fmla="*/ 2055814 h 3388079"/>
              <a:gd name="connsiteX289" fmla="*/ 3264256 w 12188825"/>
              <a:gd name="connsiteY289" fmla="*/ 2406616 h 3388079"/>
              <a:gd name="connsiteX290" fmla="*/ 3447724 w 12188825"/>
              <a:gd name="connsiteY290" fmla="*/ 2564709 h 3388079"/>
              <a:gd name="connsiteX291" fmla="*/ 3447762 w 12188825"/>
              <a:gd name="connsiteY291" fmla="*/ 2564734 h 3388079"/>
              <a:gd name="connsiteX292" fmla="*/ 3447774 w 12188825"/>
              <a:gd name="connsiteY292" fmla="*/ 2564747 h 3388079"/>
              <a:gd name="connsiteX293" fmla="*/ 3919698 w 12188825"/>
              <a:gd name="connsiteY293" fmla="*/ 2934426 h 3388079"/>
              <a:gd name="connsiteX294" fmla="*/ 4640210 w 12188825"/>
              <a:gd name="connsiteY294" fmla="*/ 3076284 h 3388079"/>
              <a:gd name="connsiteX295" fmla="*/ 5239532 w 12188825"/>
              <a:gd name="connsiteY295" fmla="*/ 2772540 h 3388079"/>
              <a:gd name="connsiteX296" fmla="*/ 5321565 w 12188825"/>
              <a:gd name="connsiteY296" fmla="*/ 2716846 h 3388079"/>
              <a:gd name="connsiteX297" fmla="*/ 6409684 w 12188825"/>
              <a:gd name="connsiteY297" fmla="*/ 2336421 h 3388079"/>
              <a:gd name="connsiteX298" fmla="*/ 7054829 w 12188825"/>
              <a:gd name="connsiteY298" fmla="*/ 2716568 h 3388079"/>
              <a:gd name="connsiteX299" fmla="*/ 7074216 w 12188825"/>
              <a:gd name="connsiteY299" fmla="*/ 2731778 h 3388079"/>
              <a:gd name="connsiteX300" fmla="*/ 7755699 w 12188825"/>
              <a:gd name="connsiteY300" fmla="*/ 3150601 h 3388079"/>
              <a:gd name="connsiteX301" fmla="*/ 9254493 w 12188825"/>
              <a:gd name="connsiteY301" fmla="*/ 3330023 h 3388079"/>
              <a:gd name="connsiteX302" fmla="*/ 10608759 w 12188825"/>
              <a:gd name="connsiteY302" fmla="*/ 2711486 h 3388079"/>
              <a:gd name="connsiteX303" fmla="*/ 11780562 w 12188825"/>
              <a:gd name="connsiteY303" fmla="*/ 1651278 h 3388079"/>
              <a:gd name="connsiteX304" fmla="*/ 12188825 w 12188825"/>
              <a:gd name="connsiteY304" fmla="*/ 1104588 h 3388079"/>
              <a:gd name="connsiteX305" fmla="*/ 12188825 w 12188825"/>
              <a:gd name="connsiteY305" fmla="*/ 1133215 h 3388079"/>
              <a:gd name="connsiteX306" fmla="*/ 12106144 w 12188825"/>
              <a:gd name="connsiteY306" fmla="*/ 1257994 h 3388079"/>
              <a:gd name="connsiteX307" fmla="*/ 11012006 w 12188825"/>
              <a:gd name="connsiteY307" fmla="*/ 2425266 h 3388079"/>
              <a:gd name="connsiteX308" fmla="*/ 9764341 w 12188825"/>
              <a:gd name="connsiteY308" fmla="*/ 3212390 h 3388079"/>
              <a:gd name="connsiteX309" fmla="*/ 8288706 w 12188825"/>
              <a:gd name="connsiteY309" fmla="*/ 3337002 h 3388079"/>
              <a:gd name="connsiteX310" fmla="*/ 7588191 w 12188825"/>
              <a:gd name="connsiteY310" fmla="*/ 3093378 h 3388079"/>
              <a:gd name="connsiteX311" fmla="*/ 6979588 w 12188825"/>
              <a:gd name="connsiteY311" fmla="*/ 2681445 h 3388079"/>
              <a:gd name="connsiteX312" fmla="*/ 6978864 w 12188825"/>
              <a:gd name="connsiteY312" fmla="*/ 2680889 h 3388079"/>
              <a:gd name="connsiteX313" fmla="*/ 6934972 w 12188825"/>
              <a:gd name="connsiteY313" fmla="*/ 2647384 h 3388079"/>
              <a:gd name="connsiteX314" fmla="*/ 6187949 w 12188825"/>
              <a:gd name="connsiteY314" fmla="*/ 2334726 h 3388079"/>
              <a:gd name="connsiteX315" fmla="*/ 5562764 w 12188825"/>
              <a:gd name="connsiteY315" fmla="*/ 2578225 h 3388079"/>
              <a:gd name="connsiteX316" fmla="*/ 5348114 w 12188825"/>
              <a:gd name="connsiteY316" fmla="*/ 2721575 h 3388079"/>
              <a:gd name="connsiteX317" fmla="*/ 5348063 w 12188825"/>
              <a:gd name="connsiteY317" fmla="*/ 2721613 h 3388079"/>
              <a:gd name="connsiteX318" fmla="*/ 4391786 w 12188825"/>
              <a:gd name="connsiteY318" fmla="*/ 3119929 h 3388079"/>
              <a:gd name="connsiteX319" fmla="*/ 3473168 w 12188825"/>
              <a:gd name="connsiteY319" fmla="*/ 2607519 h 3388079"/>
              <a:gd name="connsiteX320" fmla="*/ 3093372 w 12188825"/>
              <a:gd name="connsiteY320" fmla="*/ 2301866 h 3388079"/>
              <a:gd name="connsiteX321" fmla="*/ 1687695 w 12188825"/>
              <a:gd name="connsiteY321" fmla="*/ 1907761 h 3388079"/>
              <a:gd name="connsiteX322" fmla="*/ 201907 w 12188825"/>
              <a:gd name="connsiteY322" fmla="*/ 2190478 h 3388079"/>
              <a:gd name="connsiteX323" fmla="*/ 0 w 12188825"/>
              <a:gd name="connsiteY323" fmla="*/ 2268260 h 338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12188825" h="3388079">
                <a:moveTo>
                  <a:pt x="0" y="1005224"/>
                </a:moveTo>
                <a:lnTo>
                  <a:pt x="0" y="982319"/>
                </a:lnTo>
                <a:cubicBezTo>
                  <a:pt x="430281" y="1090043"/>
                  <a:pt x="894717" y="959752"/>
                  <a:pt x="1314870" y="770839"/>
                </a:cubicBezTo>
                <a:cubicBezTo>
                  <a:pt x="1495734" y="689526"/>
                  <a:pt x="1673881" y="595031"/>
                  <a:pt x="1852041" y="500528"/>
                </a:cubicBezTo>
                <a:lnTo>
                  <a:pt x="1852041" y="500527"/>
                </a:lnTo>
                <a:cubicBezTo>
                  <a:pt x="2204971" y="313328"/>
                  <a:pt x="2557952" y="126102"/>
                  <a:pt x="2932174" y="41239"/>
                </a:cubicBezTo>
                <a:cubicBezTo>
                  <a:pt x="3456840" y="-77765"/>
                  <a:pt x="3956074" y="70409"/>
                  <a:pt x="4420455" y="362048"/>
                </a:cubicBezTo>
                <a:cubicBezTo>
                  <a:pt x="4694514" y="534165"/>
                  <a:pt x="4955748" y="745426"/>
                  <a:pt x="5217363" y="956991"/>
                </a:cubicBezTo>
                <a:lnTo>
                  <a:pt x="5217376" y="957001"/>
                </a:lnTo>
                <a:cubicBezTo>
                  <a:pt x="5399053" y="1103916"/>
                  <a:pt x="5580895" y="1250974"/>
                  <a:pt x="5767346" y="1385173"/>
                </a:cubicBezTo>
                <a:cubicBezTo>
                  <a:pt x="6110106" y="1631921"/>
                  <a:pt x="6478081" y="1777597"/>
                  <a:pt x="6865381" y="1870804"/>
                </a:cubicBezTo>
                <a:cubicBezTo>
                  <a:pt x="7298402" y="1974935"/>
                  <a:pt x="7740856" y="2021715"/>
                  <a:pt x="8183247" y="2036508"/>
                </a:cubicBezTo>
                <a:cubicBezTo>
                  <a:pt x="8625651" y="2051301"/>
                  <a:pt x="9087632" y="2031703"/>
                  <a:pt x="9538860" y="1972065"/>
                </a:cubicBezTo>
                <a:cubicBezTo>
                  <a:pt x="9922148" y="1921087"/>
                  <a:pt x="10305385" y="1841965"/>
                  <a:pt x="10677499" y="1694960"/>
                </a:cubicBezTo>
                <a:cubicBezTo>
                  <a:pt x="11044218" y="1549992"/>
                  <a:pt x="11399408" y="1339202"/>
                  <a:pt x="11684183" y="986766"/>
                </a:cubicBezTo>
                <a:cubicBezTo>
                  <a:pt x="11889932" y="732115"/>
                  <a:pt x="12044006" y="448165"/>
                  <a:pt x="12188825" y="155924"/>
                </a:cubicBezTo>
                <a:lnTo>
                  <a:pt x="12188825" y="195017"/>
                </a:lnTo>
                <a:cubicBezTo>
                  <a:pt x="12089270" y="391132"/>
                  <a:pt x="11984574" y="582385"/>
                  <a:pt x="11868259" y="761239"/>
                </a:cubicBezTo>
                <a:cubicBezTo>
                  <a:pt x="11639540" y="1112846"/>
                  <a:pt x="11358309" y="1373086"/>
                  <a:pt x="11036093" y="1549752"/>
                </a:cubicBezTo>
                <a:cubicBezTo>
                  <a:pt x="10668967" y="1750996"/>
                  <a:pt x="10279090" y="1863711"/>
                  <a:pt x="9890533" y="1936549"/>
                </a:cubicBezTo>
                <a:cubicBezTo>
                  <a:pt x="9457182" y="2017973"/>
                  <a:pt x="9020276" y="2054322"/>
                  <a:pt x="8585263" y="2060909"/>
                </a:cubicBezTo>
                <a:cubicBezTo>
                  <a:pt x="8126582" y="2067535"/>
                  <a:pt x="7667495" y="2040073"/>
                  <a:pt x="7214883" y="1963025"/>
                </a:cubicBezTo>
                <a:cubicBezTo>
                  <a:pt x="6829538" y="1897418"/>
                  <a:pt x="6440448" y="1799913"/>
                  <a:pt x="6081995" y="1610086"/>
                </a:cubicBezTo>
                <a:cubicBezTo>
                  <a:pt x="5772133" y="1445912"/>
                  <a:pt x="5487232" y="1210150"/>
                  <a:pt x="5203791" y="975607"/>
                </a:cubicBezTo>
                <a:lnTo>
                  <a:pt x="5203791" y="975602"/>
                </a:lnTo>
                <a:lnTo>
                  <a:pt x="5203791" y="975597"/>
                </a:lnTo>
                <a:lnTo>
                  <a:pt x="5203778" y="975593"/>
                </a:lnTo>
                <a:cubicBezTo>
                  <a:pt x="5077585" y="871169"/>
                  <a:pt x="4951685" y="766987"/>
                  <a:pt x="4824007" y="669470"/>
                </a:cubicBezTo>
                <a:cubicBezTo>
                  <a:pt x="4367218" y="320335"/>
                  <a:pt x="3870282" y="17317"/>
                  <a:pt x="3322509" y="16490"/>
                </a:cubicBezTo>
                <a:cubicBezTo>
                  <a:pt x="2804801" y="15641"/>
                  <a:pt x="2315229" y="274915"/>
                  <a:pt x="1826800" y="533579"/>
                </a:cubicBezTo>
                <a:cubicBezTo>
                  <a:pt x="1237742" y="845536"/>
                  <a:pt x="650361" y="1156606"/>
                  <a:pt x="17343" y="1009413"/>
                </a:cubicBezTo>
                <a:cubicBezTo>
                  <a:pt x="11552" y="1008060"/>
                  <a:pt x="5771" y="1006664"/>
                  <a:pt x="0" y="1005224"/>
                </a:cubicBezTo>
                <a:close/>
                <a:moveTo>
                  <a:pt x="0" y="1163985"/>
                </a:moveTo>
                <a:lnTo>
                  <a:pt x="0" y="1142920"/>
                </a:lnTo>
                <a:cubicBezTo>
                  <a:pt x="427759" y="1221807"/>
                  <a:pt x="879410" y="1109953"/>
                  <a:pt x="1298859" y="962935"/>
                </a:cubicBezTo>
                <a:cubicBezTo>
                  <a:pt x="1453429" y="908707"/>
                  <a:pt x="1606906" y="847935"/>
                  <a:pt x="1760295" y="787195"/>
                </a:cubicBezTo>
                <a:cubicBezTo>
                  <a:pt x="2154324" y="631167"/>
                  <a:pt x="2547795" y="475359"/>
                  <a:pt x="2957809" y="431306"/>
                </a:cubicBezTo>
                <a:cubicBezTo>
                  <a:pt x="3504097" y="372942"/>
                  <a:pt x="4060149" y="495313"/>
                  <a:pt x="4572752" y="709094"/>
                </a:cubicBezTo>
                <a:cubicBezTo>
                  <a:pt x="4823842" y="813698"/>
                  <a:pt x="5066819" y="946565"/>
                  <a:pt x="5301149" y="1101053"/>
                </a:cubicBezTo>
                <a:cubicBezTo>
                  <a:pt x="5447034" y="1197174"/>
                  <a:pt x="5588335" y="1303649"/>
                  <a:pt x="5729637" y="1410131"/>
                </a:cubicBezTo>
                <a:lnTo>
                  <a:pt x="5729649" y="1410144"/>
                </a:lnTo>
                <a:lnTo>
                  <a:pt x="5729662" y="1410144"/>
                </a:lnTo>
                <a:cubicBezTo>
                  <a:pt x="5836695" y="1490808"/>
                  <a:pt x="5943728" y="1571460"/>
                  <a:pt x="6052755" y="1647611"/>
                </a:cubicBezTo>
                <a:cubicBezTo>
                  <a:pt x="6379517" y="1875824"/>
                  <a:pt x="6744267" y="2000765"/>
                  <a:pt x="7110669" y="2084818"/>
                </a:cubicBezTo>
                <a:cubicBezTo>
                  <a:pt x="7527222" y="2180478"/>
                  <a:pt x="7952447" y="2221834"/>
                  <a:pt x="8377519" y="2229129"/>
                </a:cubicBezTo>
                <a:cubicBezTo>
                  <a:pt x="8803899" y="2236513"/>
                  <a:pt x="9232286" y="2208950"/>
                  <a:pt x="9657790" y="2137718"/>
                </a:cubicBezTo>
                <a:cubicBezTo>
                  <a:pt x="10036990" y="2074286"/>
                  <a:pt x="10413434" y="1972773"/>
                  <a:pt x="10776267" y="1797991"/>
                </a:cubicBezTo>
                <a:cubicBezTo>
                  <a:pt x="11139101" y="1623209"/>
                  <a:pt x="11457775" y="1386855"/>
                  <a:pt x="11730030" y="1040117"/>
                </a:cubicBezTo>
                <a:cubicBezTo>
                  <a:pt x="11908203" y="813206"/>
                  <a:pt x="12055345" y="559354"/>
                  <a:pt x="12188825" y="293936"/>
                </a:cubicBezTo>
                <a:lnTo>
                  <a:pt x="12188825" y="331738"/>
                </a:lnTo>
                <a:cubicBezTo>
                  <a:pt x="12102716" y="500307"/>
                  <a:pt x="12010932" y="663649"/>
                  <a:pt x="11910196" y="817784"/>
                </a:cubicBezTo>
                <a:cubicBezTo>
                  <a:pt x="11682176" y="1167009"/>
                  <a:pt x="11405922" y="1445684"/>
                  <a:pt x="11092554" y="1645234"/>
                </a:cubicBezTo>
                <a:cubicBezTo>
                  <a:pt x="10370443" y="2105224"/>
                  <a:pt x="9543812" y="2219545"/>
                  <a:pt x="8764235" y="2246868"/>
                </a:cubicBezTo>
                <a:cubicBezTo>
                  <a:pt x="8328853" y="2262128"/>
                  <a:pt x="7892924" y="2241532"/>
                  <a:pt x="7462774" y="2173751"/>
                </a:cubicBezTo>
                <a:cubicBezTo>
                  <a:pt x="7080184" y="2113556"/>
                  <a:pt x="6695588" y="2019515"/>
                  <a:pt x="6337364" y="1840814"/>
                </a:cubicBezTo>
                <a:cubicBezTo>
                  <a:pt x="6137442" y="1741286"/>
                  <a:pt x="5952971" y="1602550"/>
                  <a:pt x="5768540" y="1463461"/>
                </a:cubicBezTo>
                <a:cubicBezTo>
                  <a:pt x="5517792" y="1274430"/>
                  <a:pt x="5266462" y="1089870"/>
                  <a:pt x="4999742" y="940002"/>
                </a:cubicBezTo>
                <a:cubicBezTo>
                  <a:pt x="4490782" y="654192"/>
                  <a:pt x="3931201" y="471788"/>
                  <a:pt x="3370363" y="440825"/>
                </a:cubicBezTo>
                <a:cubicBezTo>
                  <a:pt x="3073692" y="424697"/>
                  <a:pt x="2774964" y="462292"/>
                  <a:pt x="2481848" y="545819"/>
                </a:cubicBezTo>
                <a:cubicBezTo>
                  <a:pt x="2234796" y="616218"/>
                  <a:pt x="1990791" y="713995"/>
                  <a:pt x="1747459" y="811509"/>
                </a:cubicBezTo>
                <a:lnTo>
                  <a:pt x="1747459" y="811509"/>
                </a:lnTo>
                <a:cubicBezTo>
                  <a:pt x="1702081" y="829694"/>
                  <a:pt x="1656715" y="847869"/>
                  <a:pt x="1611375" y="865857"/>
                </a:cubicBezTo>
                <a:cubicBezTo>
                  <a:pt x="1102495" y="1068019"/>
                  <a:pt x="562706" y="1250580"/>
                  <a:pt x="35443" y="1169900"/>
                </a:cubicBezTo>
                <a:cubicBezTo>
                  <a:pt x="23603" y="1168076"/>
                  <a:pt x="11788" y="1166104"/>
                  <a:pt x="0" y="1163985"/>
                </a:cubicBezTo>
                <a:close/>
                <a:moveTo>
                  <a:pt x="0" y="1329328"/>
                </a:moveTo>
                <a:lnTo>
                  <a:pt x="0" y="1309376"/>
                </a:lnTo>
                <a:cubicBezTo>
                  <a:pt x="432501" y="1355335"/>
                  <a:pt x="879083" y="1251528"/>
                  <a:pt x="1304839" y="1134366"/>
                </a:cubicBezTo>
                <a:cubicBezTo>
                  <a:pt x="1405994" y="1106506"/>
                  <a:pt x="1507047" y="1076983"/>
                  <a:pt x="1608112" y="1047457"/>
                </a:cubicBezTo>
                <a:lnTo>
                  <a:pt x="1608125" y="1047450"/>
                </a:lnTo>
                <a:lnTo>
                  <a:pt x="1608138" y="1047449"/>
                </a:lnTo>
                <a:cubicBezTo>
                  <a:pt x="2040879" y="921017"/>
                  <a:pt x="2473811" y="794532"/>
                  <a:pt x="2915935" y="798445"/>
                </a:cubicBezTo>
                <a:cubicBezTo>
                  <a:pt x="3199643" y="801129"/>
                  <a:pt x="3479973" y="843191"/>
                  <a:pt x="3759694" y="890075"/>
                </a:cubicBezTo>
                <a:cubicBezTo>
                  <a:pt x="3880528" y="910294"/>
                  <a:pt x="4001706" y="927957"/>
                  <a:pt x="4122908" y="945622"/>
                </a:cubicBezTo>
                <a:lnTo>
                  <a:pt x="4122921" y="945625"/>
                </a:lnTo>
                <a:lnTo>
                  <a:pt x="4122934" y="945626"/>
                </a:lnTo>
                <a:lnTo>
                  <a:pt x="4122947" y="945627"/>
                </a:lnTo>
                <a:lnTo>
                  <a:pt x="4122947" y="945628"/>
                </a:lnTo>
                <a:lnTo>
                  <a:pt x="4122959" y="945630"/>
                </a:lnTo>
                <a:lnTo>
                  <a:pt x="4122972" y="945631"/>
                </a:lnTo>
                <a:lnTo>
                  <a:pt x="4122985" y="945634"/>
                </a:lnTo>
                <a:cubicBezTo>
                  <a:pt x="4264883" y="966314"/>
                  <a:pt x="4406794" y="986999"/>
                  <a:pt x="4548172" y="1011789"/>
                </a:cubicBezTo>
                <a:cubicBezTo>
                  <a:pt x="4793738" y="1054825"/>
                  <a:pt x="5037540" y="1114766"/>
                  <a:pt x="5272137" y="1214708"/>
                </a:cubicBezTo>
                <a:cubicBezTo>
                  <a:pt x="5522782" y="1321716"/>
                  <a:pt x="5753164" y="1479745"/>
                  <a:pt x="5980600" y="1649368"/>
                </a:cubicBezTo>
                <a:lnTo>
                  <a:pt x="5994071" y="1659433"/>
                </a:lnTo>
                <a:lnTo>
                  <a:pt x="6002527" y="1665742"/>
                </a:lnTo>
                <a:lnTo>
                  <a:pt x="6002540" y="1665754"/>
                </a:lnTo>
                <a:cubicBezTo>
                  <a:pt x="6181119" y="1799116"/>
                  <a:pt x="6358441" y="1931543"/>
                  <a:pt x="6551735" y="2027594"/>
                </a:cubicBezTo>
                <a:cubicBezTo>
                  <a:pt x="6724042" y="2112975"/>
                  <a:pt x="6902786" y="2178303"/>
                  <a:pt x="7083295" y="2230217"/>
                </a:cubicBezTo>
                <a:cubicBezTo>
                  <a:pt x="7493995" y="2348735"/>
                  <a:pt x="7917289" y="2402128"/>
                  <a:pt x="8340293" y="2416225"/>
                </a:cubicBezTo>
                <a:cubicBezTo>
                  <a:pt x="9143562" y="2442726"/>
                  <a:pt x="9988463" y="2351972"/>
                  <a:pt x="10752816" y="1950976"/>
                </a:cubicBezTo>
                <a:cubicBezTo>
                  <a:pt x="11111929" y="1762362"/>
                  <a:pt x="11449497" y="1500961"/>
                  <a:pt x="11733534" y="1147769"/>
                </a:cubicBezTo>
                <a:cubicBezTo>
                  <a:pt x="11906362" y="933132"/>
                  <a:pt x="12055916" y="690429"/>
                  <a:pt x="12188825" y="432683"/>
                </a:cubicBezTo>
                <a:lnTo>
                  <a:pt x="12188825" y="469805"/>
                </a:lnTo>
                <a:cubicBezTo>
                  <a:pt x="12113788" y="613684"/>
                  <a:pt x="12033342" y="752734"/>
                  <a:pt x="11946064" y="885015"/>
                </a:cubicBezTo>
                <a:cubicBezTo>
                  <a:pt x="11703570" y="1252661"/>
                  <a:pt x="11410784" y="1552735"/>
                  <a:pt x="11083628" y="1775625"/>
                </a:cubicBezTo>
                <a:cubicBezTo>
                  <a:pt x="10365135" y="2265428"/>
                  <a:pt x="9547253" y="2411294"/>
                  <a:pt x="8760959" y="2437100"/>
                </a:cubicBezTo>
                <a:cubicBezTo>
                  <a:pt x="8324321" y="2451564"/>
                  <a:pt x="7886792" y="2423913"/>
                  <a:pt x="7457492" y="2340896"/>
                </a:cubicBezTo>
                <a:cubicBezTo>
                  <a:pt x="7084983" y="2268576"/>
                  <a:pt x="6710558" y="2157530"/>
                  <a:pt x="6370655" y="1950963"/>
                </a:cubicBezTo>
                <a:cubicBezTo>
                  <a:pt x="6239256" y="1871120"/>
                  <a:pt x="6113927" y="1776358"/>
                  <a:pt x="5988573" y="1681584"/>
                </a:cubicBezTo>
                <a:lnTo>
                  <a:pt x="5988573" y="1681584"/>
                </a:lnTo>
                <a:lnTo>
                  <a:pt x="5988573" y="1681584"/>
                </a:lnTo>
                <a:cubicBezTo>
                  <a:pt x="5904724" y="1618190"/>
                  <a:pt x="5820875" y="1554784"/>
                  <a:pt x="5735172" y="1495828"/>
                </a:cubicBezTo>
                <a:cubicBezTo>
                  <a:pt x="5492551" y="1328923"/>
                  <a:pt x="5235431" y="1206159"/>
                  <a:pt x="4966172" y="1127358"/>
                </a:cubicBezTo>
                <a:cubicBezTo>
                  <a:pt x="4711476" y="1052814"/>
                  <a:pt x="4470595" y="1017831"/>
                  <a:pt x="4222031" y="981730"/>
                </a:cubicBezTo>
                <a:cubicBezTo>
                  <a:pt x="4214223" y="980597"/>
                  <a:pt x="4206414" y="979463"/>
                  <a:pt x="4198606" y="978327"/>
                </a:cubicBezTo>
                <a:cubicBezTo>
                  <a:pt x="4192194" y="977395"/>
                  <a:pt x="4185782" y="976462"/>
                  <a:pt x="4179358" y="975526"/>
                </a:cubicBezTo>
                <a:cubicBezTo>
                  <a:pt x="4069112" y="959582"/>
                  <a:pt x="3959057" y="941508"/>
                  <a:pt x="3848990" y="923432"/>
                </a:cubicBezTo>
                <a:cubicBezTo>
                  <a:pt x="3682181" y="896038"/>
                  <a:pt x="3515308" y="868634"/>
                  <a:pt x="3347623" y="848614"/>
                </a:cubicBezTo>
                <a:cubicBezTo>
                  <a:pt x="3069273" y="815384"/>
                  <a:pt x="2777935" y="805547"/>
                  <a:pt x="2491929" y="848922"/>
                </a:cubicBezTo>
                <a:cubicBezTo>
                  <a:pt x="2205924" y="892298"/>
                  <a:pt x="1917747" y="976529"/>
                  <a:pt x="1633518" y="1060696"/>
                </a:cubicBezTo>
                <a:cubicBezTo>
                  <a:pt x="1117720" y="1213355"/>
                  <a:pt x="587211" y="1369470"/>
                  <a:pt x="60847" y="1334385"/>
                </a:cubicBezTo>
                <a:cubicBezTo>
                  <a:pt x="40524" y="1333045"/>
                  <a:pt x="20241" y="1331363"/>
                  <a:pt x="0" y="1329328"/>
                </a:cubicBezTo>
                <a:close/>
                <a:moveTo>
                  <a:pt x="0" y="1503123"/>
                </a:moveTo>
                <a:lnTo>
                  <a:pt x="0" y="1482388"/>
                </a:lnTo>
                <a:cubicBezTo>
                  <a:pt x="424666" y="1489708"/>
                  <a:pt x="853550" y="1397184"/>
                  <a:pt x="1274024" y="1306481"/>
                </a:cubicBezTo>
                <a:lnTo>
                  <a:pt x="1274024" y="1306481"/>
                </a:lnTo>
                <a:lnTo>
                  <a:pt x="1290479" y="1302928"/>
                </a:lnTo>
                <a:cubicBezTo>
                  <a:pt x="1339234" y="1292422"/>
                  <a:pt x="1388244" y="1281649"/>
                  <a:pt x="1437456" y="1270839"/>
                </a:cubicBezTo>
                <a:cubicBezTo>
                  <a:pt x="1904199" y="1168325"/>
                  <a:pt x="2389873" y="1061646"/>
                  <a:pt x="2862939" y="1122716"/>
                </a:cubicBezTo>
                <a:cubicBezTo>
                  <a:pt x="3053936" y="1147526"/>
                  <a:pt x="3242558" y="1191658"/>
                  <a:pt x="3431015" y="1235750"/>
                </a:cubicBezTo>
                <a:cubicBezTo>
                  <a:pt x="3502865" y="1252562"/>
                  <a:pt x="3574703" y="1269373"/>
                  <a:pt x="3646630" y="1285101"/>
                </a:cubicBezTo>
                <a:cubicBezTo>
                  <a:pt x="3907217" y="1342072"/>
                  <a:pt x="4179332" y="1374161"/>
                  <a:pt x="4451639" y="1374641"/>
                </a:cubicBezTo>
                <a:cubicBezTo>
                  <a:pt x="4506983" y="1374768"/>
                  <a:pt x="4562392" y="1374249"/>
                  <a:pt x="4617813" y="1373731"/>
                </a:cubicBezTo>
                <a:lnTo>
                  <a:pt x="4617838" y="1373731"/>
                </a:lnTo>
                <a:lnTo>
                  <a:pt x="4617851" y="1373731"/>
                </a:lnTo>
                <a:cubicBezTo>
                  <a:pt x="4812961" y="1371898"/>
                  <a:pt x="5008236" y="1370052"/>
                  <a:pt x="5201581" y="1396957"/>
                </a:cubicBezTo>
                <a:cubicBezTo>
                  <a:pt x="5449865" y="1431498"/>
                  <a:pt x="5686671" y="1519092"/>
                  <a:pt x="5909054" y="1660558"/>
                </a:cubicBezTo>
                <a:cubicBezTo>
                  <a:pt x="6016658" y="1729097"/>
                  <a:pt x="6120136" y="1807259"/>
                  <a:pt x="6223614" y="1885420"/>
                </a:cubicBezTo>
                <a:lnTo>
                  <a:pt x="6223627" y="1885420"/>
                </a:lnTo>
                <a:lnTo>
                  <a:pt x="6223627" y="1885420"/>
                </a:lnTo>
                <a:cubicBezTo>
                  <a:pt x="6328933" y="1964959"/>
                  <a:pt x="6434227" y="2044486"/>
                  <a:pt x="6543876" y="2113898"/>
                </a:cubicBezTo>
                <a:cubicBezTo>
                  <a:pt x="6704984" y="2215854"/>
                  <a:pt x="6874625" y="2294445"/>
                  <a:pt x="7047426" y="2358319"/>
                </a:cubicBezTo>
                <a:cubicBezTo>
                  <a:pt x="7449671" y="2506461"/>
                  <a:pt x="7870172" y="2576682"/>
                  <a:pt x="8290344" y="2600654"/>
                </a:cubicBezTo>
                <a:cubicBezTo>
                  <a:pt x="9100583" y="2647118"/>
                  <a:pt x="9949535" y="2540320"/>
                  <a:pt x="10714384" y="2110851"/>
                </a:cubicBezTo>
                <a:cubicBezTo>
                  <a:pt x="11089266" y="1900440"/>
                  <a:pt x="11442412" y="1616521"/>
                  <a:pt x="11743336" y="1247868"/>
                </a:cubicBezTo>
                <a:cubicBezTo>
                  <a:pt x="11909993" y="1043632"/>
                  <a:pt x="12058417" y="815668"/>
                  <a:pt x="12188825" y="571097"/>
                </a:cubicBezTo>
                <a:lnTo>
                  <a:pt x="12188825" y="606438"/>
                </a:lnTo>
                <a:cubicBezTo>
                  <a:pt x="12120555" y="733342"/>
                  <a:pt x="12047270" y="855805"/>
                  <a:pt x="11968588" y="972822"/>
                </a:cubicBezTo>
                <a:cubicBezTo>
                  <a:pt x="11700446" y="1371645"/>
                  <a:pt x="11402569" y="1669269"/>
                  <a:pt x="11063733" y="1911806"/>
                </a:cubicBezTo>
                <a:cubicBezTo>
                  <a:pt x="10338117" y="2430993"/>
                  <a:pt x="9522227" y="2611072"/>
                  <a:pt x="8718616" y="2629026"/>
                </a:cubicBezTo>
                <a:cubicBezTo>
                  <a:pt x="7919779" y="2646625"/>
                  <a:pt x="7065811" y="2528890"/>
                  <a:pt x="6370261" y="2017657"/>
                </a:cubicBezTo>
                <a:cubicBezTo>
                  <a:pt x="6329022" y="1987313"/>
                  <a:pt x="6287936" y="1956437"/>
                  <a:pt x="6246811" y="1925525"/>
                </a:cubicBezTo>
                <a:lnTo>
                  <a:pt x="6246786" y="1925512"/>
                </a:lnTo>
                <a:lnTo>
                  <a:pt x="6246786" y="1925499"/>
                </a:lnTo>
                <a:cubicBezTo>
                  <a:pt x="6058735" y="1784185"/>
                  <a:pt x="5870075" y="1642402"/>
                  <a:pt x="5663703" y="1549410"/>
                </a:cubicBezTo>
                <a:cubicBezTo>
                  <a:pt x="5412207" y="1436088"/>
                  <a:pt x="5156292" y="1401698"/>
                  <a:pt x="4893877" y="1395326"/>
                </a:cubicBezTo>
                <a:cubicBezTo>
                  <a:pt x="4797750" y="1393037"/>
                  <a:pt x="4701560" y="1393796"/>
                  <a:pt x="4605370" y="1394555"/>
                </a:cubicBezTo>
                <a:lnTo>
                  <a:pt x="4605357" y="1394555"/>
                </a:lnTo>
                <a:lnTo>
                  <a:pt x="4605345" y="1394555"/>
                </a:lnTo>
                <a:lnTo>
                  <a:pt x="4605332" y="1394555"/>
                </a:lnTo>
                <a:lnTo>
                  <a:pt x="4605332" y="1394555"/>
                </a:lnTo>
                <a:lnTo>
                  <a:pt x="4605319" y="1394555"/>
                </a:lnTo>
                <a:lnTo>
                  <a:pt x="4605307" y="1394555"/>
                </a:lnTo>
                <a:cubicBezTo>
                  <a:pt x="4441545" y="1395832"/>
                  <a:pt x="4277795" y="1397121"/>
                  <a:pt x="4114516" y="1383403"/>
                </a:cubicBezTo>
                <a:cubicBezTo>
                  <a:pt x="3886852" y="1364185"/>
                  <a:pt x="3662983" y="1312006"/>
                  <a:pt x="3439496" y="1259903"/>
                </a:cubicBezTo>
                <a:lnTo>
                  <a:pt x="3439496" y="1259903"/>
                </a:lnTo>
                <a:cubicBezTo>
                  <a:pt x="3388811" y="1248084"/>
                  <a:pt x="3338138" y="1236272"/>
                  <a:pt x="3287440" y="1224851"/>
                </a:cubicBezTo>
                <a:cubicBezTo>
                  <a:pt x="3027006" y="1165798"/>
                  <a:pt x="2766927" y="1119980"/>
                  <a:pt x="2500055" y="1127891"/>
                </a:cubicBezTo>
                <a:cubicBezTo>
                  <a:pt x="2213948" y="1136504"/>
                  <a:pt x="1928361" y="1188598"/>
                  <a:pt x="1644615" y="1248123"/>
                </a:cubicBezTo>
                <a:cubicBezTo>
                  <a:pt x="1554393" y="1267059"/>
                  <a:pt x="1464094" y="1286821"/>
                  <a:pt x="1373731" y="1306607"/>
                </a:cubicBezTo>
                <a:lnTo>
                  <a:pt x="1373719" y="1306607"/>
                </a:lnTo>
                <a:lnTo>
                  <a:pt x="1373706" y="1306607"/>
                </a:lnTo>
                <a:lnTo>
                  <a:pt x="1373706" y="1306607"/>
                </a:lnTo>
                <a:lnTo>
                  <a:pt x="1373693" y="1306620"/>
                </a:lnTo>
                <a:cubicBezTo>
                  <a:pt x="951478" y="1399030"/>
                  <a:pt x="527591" y="1491820"/>
                  <a:pt x="101997" y="1502428"/>
                </a:cubicBezTo>
                <a:cubicBezTo>
                  <a:pt x="67969" y="1503300"/>
                  <a:pt x="33965" y="1503540"/>
                  <a:pt x="0" y="1503123"/>
                </a:cubicBezTo>
                <a:close/>
                <a:moveTo>
                  <a:pt x="0" y="1682659"/>
                </a:moveTo>
                <a:lnTo>
                  <a:pt x="0" y="1662189"/>
                </a:lnTo>
                <a:cubicBezTo>
                  <a:pt x="324654" y="1635992"/>
                  <a:pt x="648758" y="1576770"/>
                  <a:pt x="972352" y="1517638"/>
                </a:cubicBezTo>
                <a:lnTo>
                  <a:pt x="972360" y="1517638"/>
                </a:lnTo>
                <a:lnTo>
                  <a:pt x="972380" y="1517638"/>
                </a:lnTo>
                <a:cubicBezTo>
                  <a:pt x="1081271" y="1497737"/>
                  <a:pt x="1190104" y="1477849"/>
                  <a:pt x="1298884" y="1459238"/>
                </a:cubicBezTo>
                <a:cubicBezTo>
                  <a:pt x="1806485" y="1372365"/>
                  <a:pt x="2336369" y="1293711"/>
                  <a:pt x="2842815" y="1411471"/>
                </a:cubicBezTo>
                <a:cubicBezTo>
                  <a:pt x="3006082" y="1449465"/>
                  <a:pt x="3165298" y="1509521"/>
                  <a:pt x="3324312" y="1569513"/>
                </a:cubicBezTo>
                <a:lnTo>
                  <a:pt x="3324324" y="1569513"/>
                </a:lnTo>
                <a:lnTo>
                  <a:pt x="3324350" y="1569526"/>
                </a:lnTo>
                <a:cubicBezTo>
                  <a:pt x="3403247" y="1599288"/>
                  <a:pt x="3482106" y="1629025"/>
                  <a:pt x="3561384" y="1656057"/>
                </a:cubicBezTo>
                <a:cubicBezTo>
                  <a:pt x="3819711" y="1744156"/>
                  <a:pt x="4081301" y="1805375"/>
                  <a:pt x="4352185" y="1792883"/>
                </a:cubicBezTo>
                <a:cubicBezTo>
                  <a:pt x="4516150" y="1785196"/>
                  <a:pt x="4680154" y="1755914"/>
                  <a:pt x="4843992" y="1726670"/>
                </a:cubicBezTo>
                <a:cubicBezTo>
                  <a:pt x="5147735" y="1672443"/>
                  <a:pt x="5450894" y="1618329"/>
                  <a:pt x="5752021" y="1702079"/>
                </a:cubicBezTo>
                <a:cubicBezTo>
                  <a:pt x="6023222" y="1777509"/>
                  <a:pt x="6252525" y="1949117"/>
                  <a:pt x="6481179" y="2120245"/>
                </a:cubicBezTo>
                <a:cubicBezTo>
                  <a:pt x="6643367" y="2241634"/>
                  <a:pt x="6805225" y="2362757"/>
                  <a:pt x="6981455" y="2449136"/>
                </a:cubicBezTo>
                <a:cubicBezTo>
                  <a:pt x="7368310" y="2638925"/>
                  <a:pt x="7782984" y="2735141"/>
                  <a:pt x="8197963" y="2776460"/>
                </a:cubicBezTo>
                <a:cubicBezTo>
                  <a:pt x="9028733" y="2858818"/>
                  <a:pt x="9895472" y="2735230"/>
                  <a:pt x="10674148" y="2270953"/>
                </a:cubicBezTo>
                <a:cubicBezTo>
                  <a:pt x="11273685" y="1913488"/>
                  <a:pt x="11808572" y="1392506"/>
                  <a:pt x="12188825" y="707899"/>
                </a:cubicBezTo>
                <a:lnTo>
                  <a:pt x="12188825" y="734219"/>
                </a:lnTo>
                <a:cubicBezTo>
                  <a:pt x="11882937" y="1277502"/>
                  <a:pt x="11479664" y="1725203"/>
                  <a:pt x="11025656" y="2060252"/>
                </a:cubicBezTo>
                <a:cubicBezTo>
                  <a:pt x="10668193" y="2324055"/>
                  <a:pt x="10285019" y="2525527"/>
                  <a:pt x="9889149" y="2644754"/>
                </a:cubicBezTo>
                <a:cubicBezTo>
                  <a:pt x="9493279" y="2763993"/>
                  <a:pt x="9051993" y="2820876"/>
                  <a:pt x="8632532" y="2819548"/>
                </a:cubicBezTo>
                <a:cubicBezTo>
                  <a:pt x="8213072" y="2818221"/>
                  <a:pt x="7785219" y="2762413"/>
                  <a:pt x="7377592" y="2630556"/>
                </a:cubicBezTo>
                <a:cubicBezTo>
                  <a:pt x="7187014" y="2568894"/>
                  <a:pt x="6999776" y="2490075"/>
                  <a:pt x="6820892" y="2386842"/>
                </a:cubicBezTo>
                <a:cubicBezTo>
                  <a:pt x="6689240" y="2310717"/>
                  <a:pt x="6565231" y="2216865"/>
                  <a:pt x="6441210" y="2123001"/>
                </a:cubicBezTo>
                <a:lnTo>
                  <a:pt x="6441197" y="2122988"/>
                </a:lnTo>
                <a:lnTo>
                  <a:pt x="6441197" y="2122988"/>
                </a:lnTo>
                <a:cubicBezTo>
                  <a:pt x="6373181" y="2071517"/>
                  <a:pt x="6305165" y="2020046"/>
                  <a:pt x="6235892" y="1971483"/>
                </a:cubicBezTo>
                <a:cubicBezTo>
                  <a:pt x="6000229" y="1806475"/>
                  <a:pt x="5753354" y="1694531"/>
                  <a:pt x="5481036" y="1679801"/>
                </a:cubicBezTo>
                <a:cubicBezTo>
                  <a:pt x="5271146" y="1668599"/>
                  <a:pt x="5061537" y="1707123"/>
                  <a:pt x="4852651" y="1745534"/>
                </a:cubicBezTo>
                <a:lnTo>
                  <a:pt x="4852651" y="1745534"/>
                </a:lnTo>
                <a:cubicBezTo>
                  <a:pt x="4818916" y="1751729"/>
                  <a:pt x="4785193" y="1757924"/>
                  <a:pt x="4751496" y="1763917"/>
                </a:cubicBezTo>
                <a:cubicBezTo>
                  <a:pt x="4509155" y="1806955"/>
                  <a:pt x="4263181" y="1834796"/>
                  <a:pt x="4020332" y="1797852"/>
                </a:cubicBezTo>
                <a:cubicBezTo>
                  <a:pt x="3777203" y="1760883"/>
                  <a:pt x="3541984" y="1673631"/>
                  <a:pt x="3308301" y="1586936"/>
                </a:cubicBezTo>
                <a:lnTo>
                  <a:pt x="3308276" y="1586936"/>
                </a:lnTo>
                <a:lnTo>
                  <a:pt x="3290424" y="1580311"/>
                </a:lnTo>
                <a:cubicBezTo>
                  <a:pt x="3284165" y="1577984"/>
                  <a:pt x="3277905" y="1575670"/>
                  <a:pt x="3271646" y="1573344"/>
                </a:cubicBezTo>
                <a:cubicBezTo>
                  <a:pt x="3013611" y="1477634"/>
                  <a:pt x="2757430" y="1399764"/>
                  <a:pt x="2486482" y="1380622"/>
                </a:cubicBezTo>
                <a:cubicBezTo>
                  <a:pt x="2210278" y="1361454"/>
                  <a:pt x="1932234" y="1385590"/>
                  <a:pt x="1655788" y="1424089"/>
                </a:cubicBezTo>
                <a:cubicBezTo>
                  <a:pt x="1436288" y="1454699"/>
                  <a:pt x="1217289" y="1494311"/>
                  <a:pt x="998293" y="1533922"/>
                </a:cubicBezTo>
                <a:lnTo>
                  <a:pt x="998280" y="1533935"/>
                </a:lnTo>
                <a:lnTo>
                  <a:pt x="998277" y="1533935"/>
                </a:lnTo>
                <a:cubicBezTo>
                  <a:pt x="703788" y="1587201"/>
                  <a:pt x="409310" y="1640480"/>
                  <a:pt x="113653" y="1671823"/>
                </a:cubicBezTo>
                <a:cubicBezTo>
                  <a:pt x="75767" y="1675907"/>
                  <a:pt x="37885" y="1679523"/>
                  <a:pt x="0" y="1682659"/>
                </a:cubicBezTo>
                <a:close/>
                <a:moveTo>
                  <a:pt x="0" y="1870551"/>
                </a:moveTo>
                <a:lnTo>
                  <a:pt x="0" y="1849829"/>
                </a:lnTo>
                <a:cubicBezTo>
                  <a:pt x="135001" y="1824909"/>
                  <a:pt x="269877" y="1798434"/>
                  <a:pt x="404746" y="1771971"/>
                </a:cubicBezTo>
                <a:lnTo>
                  <a:pt x="404754" y="1771971"/>
                </a:lnTo>
                <a:cubicBezTo>
                  <a:pt x="710535" y="1711953"/>
                  <a:pt x="1016283" y="1651935"/>
                  <a:pt x="1323389" y="1610098"/>
                </a:cubicBezTo>
                <a:cubicBezTo>
                  <a:pt x="1820414" y="1542292"/>
                  <a:pt x="2330872" y="1514022"/>
                  <a:pt x="2813994" y="1666943"/>
                </a:cubicBezTo>
                <a:cubicBezTo>
                  <a:pt x="3004368" y="1727100"/>
                  <a:pt x="3185880" y="1822317"/>
                  <a:pt x="3367087" y="1917382"/>
                </a:cubicBezTo>
                <a:cubicBezTo>
                  <a:pt x="3661612" y="2071897"/>
                  <a:pt x="3955350" y="2225994"/>
                  <a:pt x="4285070" y="2228409"/>
                </a:cubicBezTo>
                <a:cubicBezTo>
                  <a:pt x="4534573" y="2230242"/>
                  <a:pt x="4774820" y="2145266"/>
                  <a:pt x="5015295" y="2060227"/>
                </a:cubicBezTo>
                <a:lnTo>
                  <a:pt x="5015295" y="2060227"/>
                </a:lnTo>
                <a:cubicBezTo>
                  <a:pt x="5210368" y="1991245"/>
                  <a:pt x="5405566" y="1922199"/>
                  <a:pt x="5605971" y="1899416"/>
                </a:cubicBezTo>
                <a:cubicBezTo>
                  <a:pt x="5825180" y="1874521"/>
                  <a:pt x="6037874" y="1917622"/>
                  <a:pt x="6237974" y="2025508"/>
                </a:cubicBezTo>
                <a:cubicBezTo>
                  <a:pt x="6381117" y="2102721"/>
                  <a:pt x="6513861" y="2204336"/>
                  <a:pt x="6646668" y="2306013"/>
                </a:cubicBezTo>
                <a:lnTo>
                  <a:pt x="6646681" y="2306026"/>
                </a:lnTo>
                <a:cubicBezTo>
                  <a:pt x="6717376" y="2360140"/>
                  <a:pt x="6788097" y="2414291"/>
                  <a:pt x="6860417" y="2464763"/>
                </a:cubicBezTo>
                <a:cubicBezTo>
                  <a:pt x="7228939" y="2722397"/>
                  <a:pt x="7644539" y="2863863"/>
                  <a:pt x="8061283" y="2935197"/>
                </a:cubicBezTo>
                <a:cubicBezTo>
                  <a:pt x="8911149" y="3080444"/>
                  <a:pt x="9802012" y="2946778"/>
                  <a:pt x="10597727" y="2454181"/>
                </a:cubicBezTo>
                <a:cubicBezTo>
                  <a:pt x="11191842" y="2086146"/>
                  <a:pt x="11783052" y="1552318"/>
                  <a:pt x="12188825" y="847281"/>
                </a:cubicBezTo>
                <a:lnTo>
                  <a:pt x="12188825" y="876995"/>
                </a:lnTo>
                <a:cubicBezTo>
                  <a:pt x="11866240" y="1427541"/>
                  <a:pt x="11430249" y="1875596"/>
                  <a:pt x="10979084" y="2216094"/>
                </a:cubicBezTo>
                <a:cubicBezTo>
                  <a:pt x="10608938" y="2495310"/>
                  <a:pt x="10214883" y="2719982"/>
                  <a:pt x="9802647" y="2847414"/>
                </a:cubicBezTo>
                <a:cubicBezTo>
                  <a:pt x="9378577" y="2978526"/>
                  <a:pt x="8941671" y="3025647"/>
                  <a:pt x="8511520" y="3005127"/>
                </a:cubicBezTo>
                <a:cubicBezTo>
                  <a:pt x="8081356" y="2984607"/>
                  <a:pt x="7662848" y="2897848"/>
                  <a:pt x="7265581" y="2717390"/>
                </a:cubicBezTo>
                <a:cubicBezTo>
                  <a:pt x="7073429" y="2630227"/>
                  <a:pt x="6892920" y="2516803"/>
                  <a:pt x="6717782" y="2383606"/>
                </a:cubicBezTo>
                <a:cubicBezTo>
                  <a:pt x="6697531" y="2368181"/>
                  <a:pt x="6677280" y="2352655"/>
                  <a:pt x="6657003" y="2337103"/>
                </a:cubicBezTo>
                <a:cubicBezTo>
                  <a:pt x="6459760" y="2185851"/>
                  <a:pt x="6260054" y="2032702"/>
                  <a:pt x="6035094" y="1959484"/>
                </a:cubicBezTo>
                <a:cubicBezTo>
                  <a:pt x="5694987" y="1849133"/>
                  <a:pt x="5361725" y="1965300"/>
                  <a:pt x="5028360" y="2081505"/>
                </a:cubicBezTo>
                <a:cubicBezTo>
                  <a:pt x="4915144" y="2120965"/>
                  <a:pt x="4801915" y="2160438"/>
                  <a:pt x="4688406" y="2191047"/>
                </a:cubicBezTo>
                <a:cubicBezTo>
                  <a:pt x="4452451" y="2254707"/>
                  <a:pt x="4217004" y="2267995"/>
                  <a:pt x="3983435" y="2208103"/>
                </a:cubicBezTo>
                <a:cubicBezTo>
                  <a:pt x="3745905" y="2147124"/>
                  <a:pt x="3522672" y="2028302"/>
                  <a:pt x="3300531" y="1910074"/>
                </a:cubicBezTo>
                <a:cubicBezTo>
                  <a:pt x="3293687" y="1906433"/>
                  <a:pt x="3286856" y="1902792"/>
                  <a:pt x="3280013" y="1899163"/>
                </a:cubicBezTo>
                <a:cubicBezTo>
                  <a:pt x="3276826" y="1897456"/>
                  <a:pt x="3273627" y="1895762"/>
                  <a:pt x="3270427" y="1894055"/>
                </a:cubicBezTo>
                <a:cubicBezTo>
                  <a:pt x="3038319" y="1770656"/>
                  <a:pt x="2792282" y="1665375"/>
                  <a:pt x="2533803" y="1619328"/>
                </a:cubicBezTo>
                <a:cubicBezTo>
                  <a:pt x="2272454" y="1572725"/>
                  <a:pt x="2006471" y="1568527"/>
                  <a:pt x="1741224" y="1586645"/>
                </a:cubicBezTo>
                <a:cubicBezTo>
                  <a:pt x="1290492" y="1617684"/>
                  <a:pt x="841958" y="1706099"/>
                  <a:pt x="394018" y="1794413"/>
                </a:cubicBezTo>
                <a:cubicBezTo>
                  <a:pt x="319472" y="1809105"/>
                  <a:pt x="244942" y="1823796"/>
                  <a:pt x="170421" y="1838222"/>
                </a:cubicBezTo>
                <a:cubicBezTo>
                  <a:pt x="113612" y="1849146"/>
                  <a:pt x="56809" y="1859981"/>
                  <a:pt x="0" y="1870551"/>
                </a:cubicBezTo>
                <a:close/>
                <a:moveTo>
                  <a:pt x="0" y="2065714"/>
                </a:moveTo>
                <a:lnTo>
                  <a:pt x="0" y="2044890"/>
                </a:lnTo>
                <a:cubicBezTo>
                  <a:pt x="455157" y="1911111"/>
                  <a:pt x="914734" y="1801797"/>
                  <a:pt x="1377337" y="1754056"/>
                </a:cubicBezTo>
                <a:cubicBezTo>
                  <a:pt x="1874489" y="1702584"/>
                  <a:pt x="2385302" y="1720209"/>
                  <a:pt x="2855969" y="1921592"/>
                </a:cubicBezTo>
                <a:cubicBezTo>
                  <a:pt x="3045200" y="2002522"/>
                  <a:pt x="3221964" y="2124847"/>
                  <a:pt x="3398498" y="2247020"/>
                </a:cubicBezTo>
                <a:cubicBezTo>
                  <a:pt x="3677673" y="2440210"/>
                  <a:pt x="3956239" y="2632996"/>
                  <a:pt x="4282595" y="2660937"/>
                </a:cubicBezTo>
                <a:cubicBezTo>
                  <a:pt x="4600431" y="2688146"/>
                  <a:pt x="4895299" y="2535123"/>
                  <a:pt x="5189443" y="2382493"/>
                </a:cubicBezTo>
                <a:lnTo>
                  <a:pt x="5189443" y="2382480"/>
                </a:lnTo>
                <a:cubicBezTo>
                  <a:pt x="5295689" y="2327355"/>
                  <a:pt x="5401846" y="2272268"/>
                  <a:pt x="5508943" y="2225741"/>
                </a:cubicBezTo>
                <a:cubicBezTo>
                  <a:pt x="5702732" y="2141675"/>
                  <a:pt x="5904572" y="2088080"/>
                  <a:pt x="6105840" y="2114720"/>
                </a:cubicBezTo>
                <a:cubicBezTo>
                  <a:pt x="6337605" y="2144950"/>
                  <a:pt x="6546275" y="2279867"/>
                  <a:pt x="6743213" y="2427845"/>
                </a:cubicBezTo>
                <a:cubicBezTo>
                  <a:pt x="6771514" y="2449098"/>
                  <a:pt x="6799752" y="2470529"/>
                  <a:pt x="6828015" y="2491959"/>
                </a:cubicBezTo>
                <a:lnTo>
                  <a:pt x="6828015" y="2491972"/>
                </a:lnTo>
                <a:cubicBezTo>
                  <a:pt x="6996386" y="2619682"/>
                  <a:pt x="7165137" y="2747683"/>
                  <a:pt x="7348160" y="2843583"/>
                </a:cubicBezTo>
                <a:cubicBezTo>
                  <a:pt x="7561909" y="2955591"/>
                  <a:pt x="7769869" y="3031362"/>
                  <a:pt x="7989102" y="3085716"/>
                </a:cubicBezTo>
                <a:cubicBezTo>
                  <a:pt x="8439441" y="3197698"/>
                  <a:pt x="8908685" y="3208521"/>
                  <a:pt x="9368065" y="3119575"/>
                </a:cubicBezTo>
                <a:cubicBezTo>
                  <a:pt x="9827456" y="3030629"/>
                  <a:pt x="10216038" y="2845189"/>
                  <a:pt x="10612848" y="2579008"/>
                </a:cubicBezTo>
                <a:cubicBezTo>
                  <a:pt x="11009645" y="2312828"/>
                  <a:pt x="11416397" y="1967425"/>
                  <a:pt x="11762915" y="1561042"/>
                </a:cubicBezTo>
                <a:cubicBezTo>
                  <a:pt x="11914983" y="1382328"/>
                  <a:pt x="12060474" y="1186998"/>
                  <a:pt x="12188825" y="974856"/>
                </a:cubicBezTo>
                <a:lnTo>
                  <a:pt x="12188825" y="1016353"/>
                </a:lnTo>
                <a:cubicBezTo>
                  <a:pt x="11868335" y="1540244"/>
                  <a:pt x="11435733" y="1969233"/>
                  <a:pt x="11019574" y="2302764"/>
                </a:cubicBezTo>
                <a:cubicBezTo>
                  <a:pt x="10645859" y="2602234"/>
                  <a:pt x="10246193" y="2864394"/>
                  <a:pt x="9826262" y="3014559"/>
                </a:cubicBezTo>
                <a:cubicBezTo>
                  <a:pt x="9406332" y="3164737"/>
                  <a:pt x="8930638" y="3224704"/>
                  <a:pt x="8483829" y="3187343"/>
                </a:cubicBezTo>
                <a:cubicBezTo>
                  <a:pt x="8041984" y="3150349"/>
                  <a:pt x="7602361" y="3024876"/>
                  <a:pt x="7203913" y="2784551"/>
                </a:cubicBezTo>
                <a:cubicBezTo>
                  <a:pt x="7085276" y="2713028"/>
                  <a:pt x="6970866" y="2626687"/>
                  <a:pt x="6856620" y="2540472"/>
                </a:cubicBezTo>
                <a:lnTo>
                  <a:pt x="6856620" y="2540472"/>
                </a:lnTo>
                <a:cubicBezTo>
                  <a:pt x="6556141" y="2313713"/>
                  <a:pt x="6256829" y="2087852"/>
                  <a:pt x="5884892" y="2134620"/>
                </a:cubicBezTo>
                <a:cubicBezTo>
                  <a:pt x="5641598" y="2165306"/>
                  <a:pt x="5414213" y="2285025"/>
                  <a:pt x="5186599" y="2404846"/>
                </a:cubicBezTo>
                <a:lnTo>
                  <a:pt x="5186599" y="2404846"/>
                </a:lnTo>
                <a:cubicBezTo>
                  <a:pt x="5018571" y="2493312"/>
                  <a:pt x="4850416" y="2581841"/>
                  <a:pt x="4675659" y="2634652"/>
                </a:cubicBezTo>
                <a:cubicBezTo>
                  <a:pt x="4451245" y="2702269"/>
                  <a:pt x="4226564" y="2697578"/>
                  <a:pt x="4008486" y="2620024"/>
                </a:cubicBezTo>
                <a:cubicBezTo>
                  <a:pt x="3776098" y="2537197"/>
                  <a:pt x="3564038" y="2388145"/>
                  <a:pt x="3354098" y="2240597"/>
                </a:cubicBezTo>
                <a:lnTo>
                  <a:pt x="3354098" y="2240597"/>
                </a:lnTo>
                <a:cubicBezTo>
                  <a:pt x="3345515" y="2234553"/>
                  <a:pt x="3336932" y="2228522"/>
                  <a:pt x="3328349" y="2222491"/>
                </a:cubicBezTo>
                <a:cubicBezTo>
                  <a:pt x="3109979" y="2069153"/>
                  <a:pt x="2869694" y="1931619"/>
                  <a:pt x="2614909" y="1856290"/>
                </a:cubicBezTo>
                <a:cubicBezTo>
                  <a:pt x="2360125" y="1780960"/>
                  <a:pt x="2079566" y="1749314"/>
                  <a:pt x="1807679" y="1750263"/>
                </a:cubicBezTo>
                <a:cubicBezTo>
                  <a:pt x="1269949" y="1752235"/>
                  <a:pt x="730936" y="1862561"/>
                  <a:pt x="201180" y="2008313"/>
                </a:cubicBezTo>
                <a:cubicBezTo>
                  <a:pt x="134006" y="2026848"/>
                  <a:pt x="66943" y="2046028"/>
                  <a:pt x="0" y="2065714"/>
                </a:cubicBezTo>
                <a:close/>
                <a:moveTo>
                  <a:pt x="0" y="2268260"/>
                </a:moveTo>
                <a:lnTo>
                  <a:pt x="0" y="2247032"/>
                </a:lnTo>
                <a:cubicBezTo>
                  <a:pt x="857006" y="1896609"/>
                  <a:pt x="1813329" y="1728958"/>
                  <a:pt x="2663538" y="2055814"/>
                </a:cubicBezTo>
                <a:cubicBezTo>
                  <a:pt x="2875306" y="2137086"/>
                  <a:pt x="3078808" y="2252507"/>
                  <a:pt x="3264256" y="2406616"/>
                </a:cubicBezTo>
                <a:cubicBezTo>
                  <a:pt x="3326013" y="2457961"/>
                  <a:pt x="3386856" y="2511329"/>
                  <a:pt x="3447724" y="2564709"/>
                </a:cubicBezTo>
                <a:lnTo>
                  <a:pt x="3447762" y="2564734"/>
                </a:lnTo>
                <a:lnTo>
                  <a:pt x="3447774" y="2564747"/>
                </a:lnTo>
                <a:cubicBezTo>
                  <a:pt x="3600236" y="2698475"/>
                  <a:pt x="3752774" y="2832267"/>
                  <a:pt x="3919698" y="2934426"/>
                </a:cubicBezTo>
                <a:cubicBezTo>
                  <a:pt x="4153279" y="3077397"/>
                  <a:pt x="4388929" y="3137440"/>
                  <a:pt x="4640210" y="3076284"/>
                </a:cubicBezTo>
                <a:cubicBezTo>
                  <a:pt x="4850810" y="3025053"/>
                  <a:pt x="5048256" y="2901616"/>
                  <a:pt x="5239532" y="2772540"/>
                </a:cubicBezTo>
                <a:cubicBezTo>
                  <a:pt x="5266779" y="2754169"/>
                  <a:pt x="5294115" y="2735546"/>
                  <a:pt x="5321565" y="2716846"/>
                </a:cubicBezTo>
                <a:cubicBezTo>
                  <a:pt x="5663855" y="2483741"/>
                  <a:pt x="6022207" y="2239699"/>
                  <a:pt x="6409684" y="2336421"/>
                </a:cubicBezTo>
                <a:cubicBezTo>
                  <a:pt x="6646110" y="2395528"/>
                  <a:pt x="6852837" y="2557907"/>
                  <a:pt x="7054829" y="2716568"/>
                </a:cubicBezTo>
                <a:cubicBezTo>
                  <a:pt x="7061291" y="2721638"/>
                  <a:pt x="7067754" y="2726721"/>
                  <a:pt x="7074216" y="2731778"/>
                </a:cubicBezTo>
                <a:cubicBezTo>
                  <a:pt x="7282391" y="2895168"/>
                  <a:pt x="7514563" y="3046724"/>
                  <a:pt x="7755699" y="3150601"/>
                </a:cubicBezTo>
                <a:cubicBezTo>
                  <a:pt x="8232155" y="3355525"/>
                  <a:pt x="8748795" y="3415985"/>
                  <a:pt x="9254493" y="3330023"/>
                </a:cubicBezTo>
                <a:cubicBezTo>
                  <a:pt x="9735710" y="3248208"/>
                  <a:pt x="10179319" y="3018061"/>
                  <a:pt x="10608759" y="2711486"/>
                </a:cubicBezTo>
                <a:cubicBezTo>
                  <a:pt x="11038200" y="2404897"/>
                  <a:pt x="11424738" y="2066384"/>
                  <a:pt x="11780562" y="1651278"/>
                </a:cubicBezTo>
                <a:cubicBezTo>
                  <a:pt x="11923959" y="1483981"/>
                  <a:pt x="12063928" y="1302005"/>
                  <a:pt x="12188825" y="1104588"/>
                </a:cubicBezTo>
                <a:lnTo>
                  <a:pt x="12188825" y="1133215"/>
                </a:lnTo>
                <a:cubicBezTo>
                  <a:pt x="12161807" y="1175614"/>
                  <a:pt x="12134191" y="1217211"/>
                  <a:pt x="12106144" y="1257994"/>
                </a:cubicBezTo>
                <a:cubicBezTo>
                  <a:pt x="11789946" y="1717643"/>
                  <a:pt x="11408804" y="2097563"/>
                  <a:pt x="11012006" y="2425266"/>
                </a:cubicBezTo>
                <a:cubicBezTo>
                  <a:pt x="10615209" y="2752956"/>
                  <a:pt x="10205157" y="3045991"/>
                  <a:pt x="9764341" y="3212390"/>
                </a:cubicBezTo>
                <a:cubicBezTo>
                  <a:pt x="9282983" y="3393936"/>
                  <a:pt x="8775116" y="3433522"/>
                  <a:pt x="8288706" y="3337002"/>
                </a:cubicBezTo>
                <a:cubicBezTo>
                  <a:pt x="8048484" y="3289147"/>
                  <a:pt x="7813037" y="3208255"/>
                  <a:pt x="7588191" y="3093378"/>
                </a:cubicBezTo>
                <a:cubicBezTo>
                  <a:pt x="7379014" y="2986491"/>
                  <a:pt x="7178418" y="2833304"/>
                  <a:pt x="6979588" y="2681445"/>
                </a:cubicBezTo>
                <a:lnTo>
                  <a:pt x="6978864" y="2680889"/>
                </a:lnTo>
                <a:cubicBezTo>
                  <a:pt x="6964225" y="2669712"/>
                  <a:pt x="6949586" y="2658535"/>
                  <a:pt x="6934972" y="2647384"/>
                </a:cubicBezTo>
                <a:cubicBezTo>
                  <a:pt x="6707307" y="2473576"/>
                  <a:pt x="6462541" y="2321805"/>
                  <a:pt x="6187949" y="2334726"/>
                </a:cubicBezTo>
                <a:cubicBezTo>
                  <a:pt x="5969528" y="2345081"/>
                  <a:pt x="5760096" y="2452702"/>
                  <a:pt x="5562764" y="2578225"/>
                </a:cubicBezTo>
                <a:cubicBezTo>
                  <a:pt x="5491383" y="2623614"/>
                  <a:pt x="5419952" y="2672455"/>
                  <a:pt x="5348114" y="2721575"/>
                </a:cubicBezTo>
                <a:lnTo>
                  <a:pt x="5348063" y="2721613"/>
                </a:lnTo>
                <a:cubicBezTo>
                  <a:pt x="5044942" y="2928850"/>
                  <a:pt x="4734724" y="3140942"/>
                  <a:pt x="4391786" y="3119929"/>
                </a:cubicBezTo>
                <a:cubicBezTo>
                  <a:pt x="4037079" y="3098258"/>
                  <a:pt x="3754831" y="2852648"/>
                  <a:pt x="3473168" y="2607519"/>
                </a:cubicBezTo>
                <a:cubicBezTo>
                  <a:pt x="3348524" y="2499065"/>
                  <a:pt x="3224008" y="2390698"/>
                  <a:pt x="3093372" y="2301866"/>
                </a:cubicBezTo>
                <a:cubicBezTo>
                  <a:pt x="2665696" y="2011487"/>
                  <a:pt x="2172988" y="1907571"/>
                  <a:pt x="1687695" y="1907761"/>
                </a:cubicBezTo>
                <a:cubicBezTo>
                  <a:pt x="1189024" y="1907685"/>
                  <a:pt x="687306" y="2014787"/>
                  <a:pt x="201907" y="2190478"/>
                </a:cubicBezTo>
                <a:cubicBezTo>
                  <a:pt x="134331" y="2215032"/>
                  <a:pt x="67029" y="2240963"/>
                  <a:pt x="0" y="2268260"/>
                </a:cubicBezTo>
                <a:close/>
              </a:path>
            </a:pathLst>
          </a:custGeom>
          <a:solidFill>
            <a:schemeClr val="accent1">
              <a:alpha val="50000"/>
            </a:schemeClr>
          </a:solidFill>
          <a:ln w="12690" cap="flat">
            <a:noFill/>
            <a:prstDash val="solid"/>
            <a:miter/>
          </a:ln>
        </p:spPr>
        <p:txBody>
          <a:bodyPr rtlCol="0" anchor="ctr"/>
          <a:p>
            <a:endParaRPr lang="zh-CN" altLang="en-US"/>
          </a:p>
        </p:txBody>
      </p:sp>
      <p:sp>
        <p:nvSpPr>
          <p:cNvPr id="12" name="矩形 11"/>
          <p:cNvSpPr/>
          <p:nvPr userDrawn="1"/>
        </p:nvSpPr>
        <p:spPr>
          <a:xfrm>
            <a:off x="0" y="0"/>
            <a:ext cx="12192000" cy="6858000"/>
          </a:xfrm>
          <a:prstGeom prst="rect">
            <a:avLst/>
          </a:prstGeom>
          <a:solidFill>
            <a:schemeClr val="bg1">
              <a:alpha val="75000"/>
            </a:schemeClr>
          </a:solidFill>
          <a:ln w="12700" cap="flat" cmpd="sng" algn="ctr">
            <a:noFill/>
            <a:prstDash val="solid"/>
            <a:miter lim="800000"/>
          </a:ln>
          <a:extLst>
            <a:ext uri="{91240B29-F687-4F45-9708-019B960494DF}">
              <a14:hiddenLine xmlns:a14="http://schemas.microsoft.com/office/drawing/2010/main" w="12700">
                <a:solidFill>
                  <a:schemeClr val="accent1">
                    <a:lumMod val="75000"/>
                  </a:schemeClr>
                </a:solidFill>
                <a:prstDash val="solid"/>
                <a:miter lim="800000"/>
                <a:headEnd/>
                <a:tailEnd/>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标题占位符 1"/>
          <p:cNvSpPr>
            <a:spLocks noGrp="1"/>
          </p:cNvSpPr>
          <p:nvPr>
            <p:ph type="title"/>
            <p:custDataLst>
              <p:tags r:id="rId58"/>
            </p:custDataLst>
          </p:nvPr>
        </p:nvSpPr>
        <p:spPr>
          <a:xfrm>
            <a:off x="695960" y="360000"/>
            <a:ext cx="10800000" cy="720000"/>
          </a:xfrm>
          <a:prstGeom prst="rect">
            <a:avLst/>
          </a:prstGeom>
        </p:spPr>
        <p:txBody>
          <a:bodyPr vert="horz" wrap="square" lIns="0" tIns="0" rIns="0" bIns="0" rtlCol="0" anchor="b">
            <a:normAutofit/>
          </a:bodyPr>
          <a:lstStyle/>
          <a:p>
            <a:r>
              <a:rPr lang="zh-CN" altLang="en-US"/>
              <a:t>单击此处编辑母版标题样式</a:t>
            </a:r>
            <a:endParaRPr lang="zh-CN" altLang="en-US" dirty="0"/>
          </a:p>
        </p:txBody>
      </p:sp>
      <p:sp>
        <p:nvSpPr>
          <p:cNvPr id="3" name="文本占位符 2"/>
          <p:cNvSpPr>
            <a:spLocks noGrp="1"/>
          </p:cNvSpPr>
          <p:nvPr>
            <p:ph type="body" idx="1"/>
            <p:custDataLst>
              <p:tags r:id="rId59"/>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6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6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4"/>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2" r:id="rId53"/>
    <p:sldLayoutId id="2147483713" r:id="rId54"/>
    <p:sldLayoutId id="2147483714" r:id="rId55"/>
    <p:sldLayoutId id="2147483715" r:id="rId56"/>
  </p:sldLayoutIdLst>
  <p:txStyles>
    <p:titleStyle>
      <a:lvl1pPr algn="l" defTabSz="914400" rtl="0" eaLnBrk="1" latinLnBrk="0" hangingPunct="1">
        <a:lnSpc>
          <a:spcPct val="100000"/>
        </a:lnSpc>
        <a:spcBef>
          <a:spcPct val="0"/>
        </a:spcBef>
        <a:buNone/>
        <a:defRPr sz="3200" b="1" kern="1200">
          <a:solidFill>
            <a:schemeClr val="accent1"/>
          </a:solidFill>
          <a:latin typeface="+mn-ea"/>
          <a:ea typeface="+mn-ea"/>
          <a:cs typeface="+mn-ea"/>
          <a:sym typeface="+mn-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63.xml"/><Relationship Id="rId5" Type="http://schemas.openxmlformats.org/officeDocument/2006/relationships/tags" Target="../tags/tag582.xml"/><Relationship Id="rId4" Type="http://schemas.openxmlformats.org/officeDocument/2006/relationships/tags" Target="../tags/tag581.xml"/><Relationship Id="rId3" Type="http://schemas.openxmlformats.org/officeDocument/2006/relationships/tags" Target="../tags/tag580.xml"/><Relationship Id="rId2" Type="http://schemas.openxmlformats.org/officeDocument/2006/relationships/tags" Target="../tags/tag579.xml"/><Relationship Id="rId1" Type="http://schemas.openxmlformats.org/officeDocument/2006/relationships/tags" Target="../tags/tag578.xml"/></Relationships>
</file>

<file path=ppt/slides/_rels/slide10.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tags" Target="../tags/tag652.xml"/><Relationship Id="rId3" Type="http://schemas.openxmlformats.org/officeDocument/2006/relationships/image" Target="../media/image11.jpeg"/><Relationship Id="rId2" Type="http://schemas.openxmlformats.org/officeDocument/2006/relationships/tags" Target="../tags/tag651.xml"/><Relationship Id="rId14" Type="http://schemas.openxmlformats.org/officeDocument/2006/relationships/slideLayout" Target="../slideLayouts/slideLayout41.xml"/><Relationship Id="rId13" Type="http://schemas.openxmlformats.org/officeDocument/2006/relationships/tags" Target="../tags/tag661.xml"/><Relationship Id="rId12" Type="http://schemas.openxmlformats.org/officeDocument/2006/relationships/tags" Target="../tags/tag660.xml"/><Relationship Id="rId11" Type="http://schemas.openxmlformats.org/officeDocument/2006/relationships/tags" Target="../tags/tag659.xml"/><Relationship Id="rId10" Type="http://schemas.openxmlformats.org/officeDocument/2006/relationships/tags" Target="../tags/tag658.xml"/><Relationship Id="rId1" Type="http://schemas.openxmlformats.org/officeDocument/2006/relationships/tags" Target="../tags/tag65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3.xml"/><Relationship Id="rId3" Type="http://schemas.openxmlformats.org/officeDocument/2006/relationships/tags" Target="../tags/tag664.xml"/><Relationship Id="rId2" Type="http://schemas.openxmlformats.org/officeDocument/2006/relationships/tags" Target="../tags/tag663.xml"/><Relationship Id="rId1" Type="http://schemas.openxmlformats.org/officeDocument/2006/relationships/tags" Target="../tags/tag662.xml"/></Relationships>
</file>

<file path=ppt/slides/_rels/slide1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671.xml"/><Relationship Id="rId7" Type="http://schemas.openxmlformats.org/officeDocument/2006/relationships/tags" Target="../tags/tag670.xml"/><Relationship Id="rId6" Type="http://schemas.openxmlformats.org/officeDocument/2006/relationships/tags" Target="../tags/tag669.xml"/><Relationship Id="rId5" Type="http://schemas.openxmlformats.org/officeDocument/2006/relationships/tags" Target="../tags/tag668.xml"/><Relationship Id="rId4" Type="http://schemas.openxmlformats.org/officeDocument/2006/relationships/image" Target="../media/image12.jpeg"/><Relationship Id="rId3" Type="http://schemas.openxmlformats.org/officeDocument/2006/relationships/tags" Target="../tags/tag667.xml"/><Relationship Id="rId2" Type="http://schemas.openxmlformats.org/officeDocument/2006/relationships/tags" Target="../tags/tag666.xml"/><Relationship Id="rId13" Type="http://schemas.openxmlformats.org/officeDocument/2006/relationships/slideLayout" Target="../slideLayouts/slideLayout37.xml"/><Relationship Id="rId12" Type="http://schemas.openxmlformats.org/officeDocument/2006/relationships/tags" Target="../tags/tag674.xml"/><Relationship Id="rId11" Type="http://schemas.openxmlformats.org/officeDocument/2006/relationships/tags" Target="../tags/tag673.xml"/><Relationship Id="rId10" Type="http://schemas.openxmlformats.org/officeDocument/2006/relationships/tags" Target="../tags/tag672.xml"/><Relationship Id="rId1" Type="http://schemas.openxmlformats.org/officeDocument/2006/relationships/tags" Target="../tags/tag665.xml"/></Relationships>
</file>

<file path=ppt/slides/_rels/slide13.xml.rels><?xml version="1.0" encoding="UTF-8" standalone="yes"?>
<Relationships xmlns="http://schemas.openxmlformats.org/package/2006/relationships"><Relationship Id="rId9" Type="http://schemas.openxmlformats.org/officeDocument/2006/relationships/tags" Target="../tags/tag681.xml"/><Relationship Id="rId8" Type="http://schemas.openxmlformats.org/officeDocument/2006/relationships/tags" Target="../tags/tag680.xml"/><Relationship Id="rId7" Type="http://schemas.openxmlformats.org/officeDocument/2006/relationships/tags" Target="../tags/tag679.xml"/><Relationship Id="rId6" Type="http://schemas.openxmlformats.org/officeDocument/2006/relationships/tags" Target="../tags/tag678.xml"/><Relationship Id="rId5" Type="http://schemas.openxmlformats.org/officeDocument/2006/relationships/image" Target="../media/image15.svg"/><Relationship Id="rId4" Type="http://schemas.openxmlformats.org/officeDocument/2006/relationships/image" Target="../media/image14.png"/><Relationship Id="rId3" Type="http://schemas.openxmlformats.org/officeDocument/2006/relationships/tags" Target="../tags/tag677.xml"/><Relationship Id="rId2" Type="http://schemas.openxmlformats.org/officeDocument/2006/relationships/tags" Target="../tags/tag676.xml"/><Relationship Id="rId15" Type="http://schemas.openxmlformats.org/officeDocument/2006/relationships/slideLayout" Target="../slideLayouts/slideLayout36.xml"/><Relationship Id="rId14" Type="http://schemas.openxmlformats.org/officeDocument/2006/relationships/tags" Target="../tags/tag684.xml"/><Relationship Id="rId13" Type="http://schemas.openxmlformats.org/officeDocument/2006/relationships/tags" Target="../tags/tag683.xml"/><Relationship Id="rId12" Type="http://schemas.openxmlformats.org/officeDocument/2006/relationships/tags" Target="../tags/tag682.xml"/><Relationship Id="rId11" Type="http://schemas.openxmlformats.org/officeDocument/2006/relationships/image" Target="../media/image7.svg"/><Relationship Id="rId10" Type="http://schemas.openxmlformats.org/officeDocument/2006/relationships/image" Target="../media/image6.png"/><Relationship Id="rId1" Type="http://schemas.openxmlformats.org/officeDocument/2006/relationships/tags" Target="../tags/tag675.xml"/></Relationships>
</file>

<file path=ppt/slides/_rels/slide14.xml.rels><?xml version="1.0" encoding="UTF-8" standalone="yes"?>
<Relationships xmlns="http://schemas.openxmlformats.org/package/2006/relationships"><Relationship Id="rId9" Type="http://schemas.openxmlformats.org/officeDocument/2006/relationships/tags" Target="../tags/tag692.xml"/><Relationship Id="rId8" Type="http://schemas.openxmlformats.org/officeDocument/2006/relationships/tags" Target="../tags/tag691.xml"/><Relationship Id="rId7" Type="http://schemas.openxmlformats.org/officeDocument/2006/relationships/tags" Target="../tags/tag690.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tags" Target="../tags/tag687.xml"/><Relationship Id="rId3" Type="http://schemas.openxmlformats.org/officeDocument/2006/relationships/image" Target="../media/image16.jpeg"/><Relationship Id="rId2" Type="http://schemas.openxmlformats.org/officeDocument/2006/relationships/tags" Target="../tags/tag686.xml"/><Relationship Id="rId11" Type="http://schemas.openxmlformats.org/officeDocument/2006/relationships/slideLayout" Target="../slideLayouts/slideLayout35.xml"/><Relationship Id="rId10" Type="http://schemas.openxmlformats.org/officeDocument/2006/relationships/tags" Target="../tags/tag693.xml"/><Relationship Id="rId1" Type="http://schemas.openxmlformats.org/officeDocument/2006/relationships/tags" Target="../tags/tag685.xml"/></Relationships>
</file>

<file path=ppt/slides/_rels/slide15.xml.rels><?xml version="1.0" encoding="UTF-8" standalone="yes"?>
<Relationships xmlns="http://schemas.openxmlformats.org/package/2006/relationships"><Relationship Id="rId9" Type="http://schemas.openxmlformats.org/officeDocument/2006/relationships/tags" Target="../tags/tag701.xml"/><Relationship Id="rId8" Type="http://schemas.openxmlformats.org/officeDocument/2006/relationships/tags" Target="../tags/tag700.xml"/><Relationship Id="rId7" Type="http://schemas.openxmlformats.org/officeDocument/2006/relationships/tags" Target="../tags/tag699.xml"/><Relationship Id="rId6" Type="http://schemas.openxmlformats.org/officeDocument/2006/relationships/tags" Target="../tags/tag698.xml"/><Relationship Id="rId5" Type="http://schemas.openxmlformats.org/officeDocument/2006/relationships/tags" Target="../tags/tag697.xml"/><Relationship Id="rId4" Type="http://schemas.openxmlformats.org/officeDocument/2006/relationships/tags" Target="../tags/tag696.xml"/><Relationship Id="rId3" Type="http://schemas.openxmlformats.org/officeDocument/2006/relationships/image" Target="../media/image17.jpeg"/><Relationship Id="rId2" Type="http://schemas.openxmlformats.org/officeDocument/2006/relationships/tags" Target="../tags/tag695.xml"/><Relationship Id="rId10" Type="http://schemas.openxmlformats.org/officeDocument/2006/relationships/slideLayout" Target="../slideLayouts/slideLayout24.xml"/><Relationship Id="rId1" Type="http://schemas.openxmlformats.org/officeDocument/2006/relationships/tags" Target="../tags/tag69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705.xml"/><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3.xml"/><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s>
</file>

<file path=ppt/slides/_rels/slide3.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image" Target="../media/image1.jpeg"/><Relationship Id="rId2" Type="http://schemas.openxmlformats.org/officeDocument/2006/relationships/tags" Target="../tags/tag587.xml"/><Relationship Id="rId11" Type="http://schemas.openxmlformats.org/officeDocument/2006/relationships/slideLayout" Target="../slideLayouts/slideLayout48.xml"/><Relationship Id="rId10" Type="http://schemas.openxmlformats.org/officeDocument/2006/relationships/tags" Target="../tags/tag594.xml"/><Relationship Id="rId1" Type="http://schemas.openxmlformats.org/officeDocument/2006/relationships/tags" Target="../tags/tag586.xml"/></Relationships>
</file>

<file path=ppt/slides/_rels/slide4.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601.xml"/><Relationship Id="rId7" Type="http://schemas.openxmlformats.org/officeDocument/2006/relationships/tags" Target="../tags/tag600.xml"/><Relationship Id="rId6" Type="http://schemas.openxmlformats.org/officeDocument/2006/relationships/tags" Target="../tags/tag599.xml"/><Relationship Id="rId5" Type="http://schemas.openxmlformats.org/officeDocument/2006/relationships/tags" Target="../tags/tag598.xml"/><Relationship Id="rId4" Type="http://schemas.openxmlformats.org/officeDocument/2006/relationships/image" Target="../media/image2.jpeg"/><Relationship Id="rId3" Type="http://schemas.openxmlformats.org/officeDocument/2006/relationships/tags" Target="../tags/tag597.xml"/><Relationship Id="rId2" Type="http://schemas.openxmlformats.org/officeDocument/2006/relationships/tags" Target="../tags/tag596.xml"/><Relationship Id="rId13" Type="http://schemas.openxmlformats.org/officeDocument/2006/relationships/slideLayout" Target="../slideLayouts/slideLayout47.xml"/><Relationship Id="rId12" Type="http://schemas.openxmlformats.org/officeDocument/2006/relationships/tags" Target="../tags/tag604.xml"/><Relationship Id="rId11" Type="http://schemas.openxmlformats.org/officeDocument/2006/relationships/tags" Target="../tags/tag603.xml"/><Relationship Id="rId10" Type="http://schemas.openxmlformats.org/officeDocument/2006/relationships/tags" Target="../tags/tag602.xml"/><Relationship Id="rId1" Type="http://schemas.openxmlformats.org/officeDocument/2006/relationships/tags" Target="../tags/tag595.xml"/></Relationships>
</file>

<file path=ppt/slides/_rels/slide5.xml.rels><?xml version="1.0" encoding="UTF-8" standalone="yes"?>
<Relationships xmlns="http://schemas.openxmlformats.org/package/2006/relationships"><Relationship Id="rId9" Type="http://schemas.openxmlformats.org/officeDocument/2006/relationships/tags" Target="../tags/tag611.xml"/><Relationship Id="rId8" Type="http://schemas.openxmlformats.org/officeDocument/2006/relationships/tags" Target="../tags/tag610.xml"/><Relationship Id="rId7" Type="http://schemas.openxmlformats.org/officeDocument/2006/relationships/tags" Target="../tags/tag60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ags" Target="../tags/tag608.xml"/><Relationship Id="rId3" Type="http://schemas.openxmlformats.org/officeDocument/2006/relationships/tags" Target="../tags/tag607.xml"/><Relationship Id="rId2" Type="http://schemas.openxmlformats.org/officeDocument/2006/relationships/tags" Target="../tags/tag606.xml"/><Relationship Id="rId17" Type="http://schemas.openxmlformats.org/officeDocument/2006/relationships/slideLayout" Target="../slideLayouts/slideLayout46.xml"/><Relationship Id="rId16" Type="http://schemas.openxmlformats.org/officeDocument/2006/relationships/tags" Target="../tags/tag616.xml"/><Relationship Id="rId15" Type="http://schemas.openxmlformats.org/officeDocument/2006/relationships/tags" Target="../tags/tag615.xml"/><Relationship Id="rId14" Type="http://schemas.openxmlformats.org/officeDocument/2006/relationships/tags" Target="../tags/tag614.xml"/><Relationship Id="rId13" Type="http://schemas.openxmlformats.org/officeDocument/2006/relationships/image" Target="../media/image7.svg"/><Relationship Id="rId12" Type="http://schemas.openxmlformats.org/officeDocument/2006/relationships/image" Target="../media/image6.png"/><Relationship Id="rId11" Type="http://schemas.openxmlformats.org/officeDocument/2006/relationships/tags" Target="../tags/tag613.xml"/><Relationship Id="rId10" Type="http://schemas.openxmlformats.org/officeDocument/2006/relationships/tags" Target="../tags/tag612.xml"/><Relationship Id="rId1" Type="http://schemas.openxmlformats.org/officeDocument/2006/relationships/tags" Target="../tags/tag605.xml"/></Relationships>
</file>

<file path=ppt/slides/_rels/slide6.xml.rels><?xml version="1.0" encoding="UTF-8" standalone="yes"?>
<Relationships xmlns="http://schemas.openxmlformats.org/package/2006/relationships"><Relationship Id="rId9" Type="http://schemas.openxmlformats.org/officeDocument/2006/relationships/tags" Target="../tags/tag624.xml"/><Relationship Id="rId8" Type="http://schemas.openxmlformats.org/officeDocument/2006/relationships/tags" Target="../tags/tag623.xml"/><Relationship Id="rId7" Type="http://schemas.openxmlformats.org/officeDocument/2006/relationships/tags" Target="../tags/tag622.xml"/><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image" Target="../media/image8.jpeg"/><Relationship Id="rId2" Type="http://schemas.openxmlformats.org/officeDocument/2006/relationships/tags" Target="../tags/tag618.xml"/><Relationship Id="rId14" Type="http://schemas.openxmlformats.org/officeDocument/2006/relationships/slideLayout" Target="../slideLayouts/slideLayout45.xml"/><Relationship Id="rId13" Type="http://schemas.openxmlformats.org/officeDocument/2006/relationships/tags" Target="../tags/tag628.xml"/><Relationship Id="rId12" Type="http://schemas.openxmlformats.org/officeDocument/2006/relationships/tags" Target="../tags/tag627.xml"/><Relationship Id="rId11" Type="http://schemas.openxmlformats.org/officeDocument/2006/relationships/tags" Target="../tags/tag626.xml"/><Relationship Id="rId10" Type="http://schemas.openxmlformats.org/officeDocument/2006/relationships/tags" Target="../tags/tag625.xml"/><Relationship Id="rId1" Type="http://schemas.openxmlformats.org/officeDocument/2006/relationships/tags" Target="../tags/tag617.xml"/></Relationships>
</file>

<file path=ppt/slides/_rels/slide7.xml.rels><?xml version="1.0" encoding="UTF-8" standalone="yes"?>
<Relationships xmlns="http://schemas.openxmlformats.org/package/2006/relationships"><Relationship Id="rId9" Type="http://schemas.openxmlformats.org/officeDocument/2006/relationships/tags" Target="../tags/tag636.xml"/><Relationship Id="rId8" Type="http://schemas.openxmlformats.org/officeDocument/2006/relationships/tags" Target="../tags/tag635.xml"/><Relationship Id="rId7" Type="http://schemas.openxmlformats.org/officeDocument/2006/relationships/tags" Target="../tags/tag634.xml"/><Relationship Id="rId6" Type="http://schemas.openxmlformats.org/officeDocument/2006/relationships/tags" Target="../tags/tag633.xml"/><Relationship Id="rId5" Type="http://schemas.openxmlformats.org/officeDocument/2006/relationships/tags" Target="../tags/tag632.xml"/><Relationship Id="rId4" Type="http://schemas.openxmlformats.org/officeDocument/2006/relationships/tags" Target="../tags/tag631.xml"/><Relationship Id="rId3" Type="http://schemas.openxmlformats.org/officeDocument/2006/relationships/image" Target="../media/image9.png"/><Relationship Id="rId2" Type="http://schemas.openxmlformats.org/officeDocument/2006/relationships/tags" Target="../tags/tag630.xml"/><Relationship Id="rId10" Type="http://schemas.openxmlformats.org/officeDocument/2006/relationships/slideLayout" Target="../slideLayouts/slideLayout44.xml"/><Relationship Id="rId1" Type="http://schemas.openxmlformats.org/officeDocument/2006/relationships/tags" Target="../tags/tag62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3.xml"/><Relationship Id="rId3" Type="http://schemas.openxmlformats.org/officeDocument/2006/relationships/tags" Target="../tags/tag639.xml"/><Relationship Id="rId2" Type="http://schemas.openxmlformats.org/officeDocument/2006/relationships/tags" Target="../tags/tag638.xml"/><Relationship Id="rId1" Type="http://schemas.openxmlformats.org/officeDocument/2006/relationships/tags" Target="../tags/tag637.xml"/></Relationships>
</file>

<file path=ppt/slides/_rels/slide9.xml.rels><?xml version="1.0" encoding="UTF-8" standalone="yes"?>
<Relationships xmlns="http://schemas.openxmlformats.org/package/2006/relationships"><Relationship Id="rId9" Type="http://schemas.openxmlformats.org/officeDocument/2006/relationships/tags" Target="../tags/tag647.xml"/><Relationship Id="rId8" Type="http://schemas.openxmlformats.org/officeDocument/2006/relationships/tags" Target="../tags/tag646.xml"/><Relationship Id="rId7" Type="http://schemas.openxmlformats.org/officeDocument/2006/relationships/tags" Target="../tags/tag645.xml"/><Relationship Id="rId6" Type="http://schemas.openxmlformats.org/officeDocument/2006/relationships/tags" Target="../tags/tag644.xml"/><Relationship Id="rId5" Type="http://schemas.openxmlformats.org/officeDocument/2006/relationships/tags" Target="../tags/tag643.xml"/><Relationship Id="rId4" Type="http://schemas.openxmlformats.org/officeDocument/2006/relationships/tags" Target="../tags/tag642.xml"/><Relationship Id="rId3" Type="http://schemas.openxmlformats.org/officeDocument/2006/relationships/image" Target="../media/image10.jpeg"/><Relationship Id="rId2" Type="http://schemas.openxmlformats.org/officeDocument/2006/relationships/tags" Target="../tags/tag641.xml"/><Relationship Id="rId12" Type="http://schemas.openxmlformats.org/officeDocument/2006/relationships/slideLayout" Target="../slideLayouts/slideLayout43.xml"/><Relationship Id="rId11" Type="http://schemas.openxmlformats.org/officeDocument/2006/relationships/tags" Target="../tags/tag649.xml"/><Relationship Id="rId10" Type="http://schemas.openxmlformats.org/officeDocument/2006/relationships/tags" Target="../tags/tag648.xml"/><Relationship Id="rId1" Type="http://schemas.openxmlformats.org/officeDocument/2006/relationships/tags" Target="../tags/tag6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idx="16391"/>
            <p:custDataLst>
              <p:tags r:id="rId1"/>
            </p:custDataLst>
          </p:nvPr>
        </p:nvSpPr>
        <p:spPr>
          <a:xfrm>
            <a:off x="0" y="-60960"/>
            <a:ext cx="10899140" cy="6858000"/>
          </a:xfrm>
        </p:spPr>
        <p:txBody>
          <a:bodyPr/>
          <a:p>
            <a:endParaRPr lang="zh-CN" altLang="en-US"/>
          </a:p>
        </p:txBody>
      </p:sp>
      <p:sp>
        <p:nvSpPr>
          <p:cNvPr id="3" name="Text Placeholder 2"/>
          <p:cNvSpPr>
            <a:spLocks noGrp="1"/>
          </p:cNvSpPr>
          <p:nvPr>
            <p:ph type="body" idx="16389"/>
            <p:custDataLst>
              <p:tags r:id="rId2"/>
            </p:custDataLst>
          </p:nvPr>
        </p:nvSpPr>
        <p:spPr/>
        <p:txBody>
          <a:bodyPr/>
          <a:p>
            <a:r>
              <a:rPr lang="en-US" altLang="en-US"/>
              <a:t>2025/11/ 20</a:t>
            </a:r>
            <a:endParaRPr lang="en-US" altLang="en-US"/>
          </a:p>
        </p:txBody>
      </p:sp>
      <p:sp>
        <p:nvSpPr>
          <p:cNvPr id="4" name="标题 1"/>
          <p:cNvSpPr>
            <a:spLocks noGrp="1"/>
          </p:cNvSpPr>
          <p:nvPr>
            <p:ph type="ctrTitle" idx="16388"/>
            <p:custDataLst>
              <p:tags r:id="rId3"/>
            </p:custDataLst>
          </p:nvPr>
        </p:nvSpPr>
        <p:spPr>
          <a:xfrm>
            <a:off x="1016000" y="2159000"/>
            <a:ext cx="9187180" cy="727075"/>
          </a:xfrm>
        </p:spPr>
        <p:txBody>
          <a:bodyPr>
            <a:normAutofit fontScale="90000"/>
          </a:bodyPr>
          <a:p>
            <a:r>
              <a:rPr lang="en-US" altLang="zh-CN" sz="2700"/>
              <a:t>Concept Note for session 1, 2026</a:t>
            </a:r>
            <a:br>
              <a:rPr lang="zh-CN" altLang="en-US" sz="2700"/>
            </a:br>
            <a:r>
              <a:rPr lang="zh-CN" altLang="en-US" sz="2700"/>
              <a:t> </a:t>
            </a:r>
            <a:endParaRPr lang="zh-CN" altLang="en-US" sz="3200"/>
          </a:p>
        </p:txBody>
      </p:sp>
      <p:sp>
        <p:nvSpPr>
          <p:cNvPr id="2" name="标题 1"/>
          <p:cNvSpPr>
            <a:spLocks noGrp="1"/>
          </p:cNvSpPr>
          <p:nvPr>
            <p:custDataLst>
              <p:tags r:id="rId4"/>
            </p:custDataLst>
          </p:nvPr>
        </p:nvSpPr>
        <p:spPr>
          <a:xfrm>
            <a:off x="1438275" y="2886075"/>
            <a:ext cx="9756140" cy="2510155"/>
          </a:xfrm>
          <a:prstGeom prst="rect">
            <a:avLst/>
          </a:prstGeom>
        </p:spPr>
        <p:txBody>
          <a:bodyPr vert="horz" wrap="square" lIns="0" tIns="0" rIns="0" bIns="0" rtlCol="0" anchor="t">
            <a:normAutofit/>
          </a:bodyPr>
          <a:lstStyle>
            <a:lvl1pPr marL="0" indent="0" algn="l" defTabSz="914400" rtl="0" eaLnBrk="1" latinLnBrk="0" hangingPunct="1">
              <a:lnSpc>
                <a:spcPct val="100000"/>
              </a:lnSpc>
              <a:spcBef>
                <a:spcPct val="0"/>
              </a:spcBef>
              <a:spcAft>
                <a:spcPct val="0"/>
              </a:spcAft>
              <a:buNone/>
              <a:defRPr sz="3000" b="1" kern="1200" spc="0">
                <a:solidFill>
                  <a:schemeClr val="accent1"/>
                </a:solidFill>
                <a:latin typeface="+mj-ea"/>
                <a:ea typeface="+mj-ea"/>
                <a:cs typeface="+mj-ea"/>
                <a:sym typeface="+mj-ea"/>
              </a:defRPr>
            </a:lvl1pPr>
          </a:lstStyle>
          <a:p>
            <a:pPr>
              <a:lnSpc>
                <a:spcPct val="130000"/>
              </a:lnSpc>
            </a:pPr>
            <a:r>
              <a:rPr lang="zh-CN" altLang="en-US" sz="3200"/>
              <a:t>Promoting the Deployment of High-Efficiency Low-Carbon Room Air Conditioners (RACs) in APEC Region</a:t>
            </a:r>
            <a:endParaRPr lang="zh-CN" altLang="en-US" sz="3200"/>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705600" y="533400"/>
            <a:ext cx="5486400" cy="1219200"/>
          </a:xfrm>
        </p:spPr>
        <p:txBody>
          <a:bodyPr>
            <a:noAutofit/>
          </a:bodyPr>
          <a:p>
            <a:r>
              <a:rPr lang="zh-CN" altLang="en-US" sz="2000" b="1"/>
              <a:t>Core approach:</a:t>
            </a:r>
            <a:r>
              <a:rPr lang="en-US" altLang="zh-CN" sz="2000" b="1"/>
              <a:t>Build the capacity of policymakers in APEC economies through policy research, standards comparison, and experience sharing</a:t>
            </a:r>
            <a:r>
              <a:rPr lang="zh-CN" altLang="en-US" sz="2000" b="1"/>
              <a:t>.</a:t>
            </a:r>
            <a:endParaRPr lang="zh-CN" altLang="en-US" sz="2000" b="1"/>
          </a:p>
        </p:txBody>
      </p:sp>
      <p:pic>
        <p:nvPicPr>
          <p:cNvPr id="3" name="内容占位符 2" descr="4a46722b-c12b-11f0-a48f-ea594b7588a4"/>
          <p:cNvPicPr>
            <a:picLocks noChangeAspect="1"/>
          </p:cNvPicPr>
          <p:nvPr>
            <p:ph idx="16392"/>
            <p:custDataLst>
              <p:tags r:id="rId2"/>
            </p:custDataLst>
          </p:nvPr>
        </p:nvPicPr>
        <p:blipFill>
          <a:blip r:embed="rId3"/>
          <a:srcRect r="2921"/>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93"/>
            <p:custDataLst>
              <p:tags r:id="rId4"/>
            </p:custDataLst>
          </p:nvPr>
        </p:nvSpPr>
        <p:spPr>
          <a:xfrm>
            <a:off x="6705600" y="2190750"/>
            <a:ext cx="50800" cy="1117600"/>
          </a:xfrm>
        </p:spPr>
        <p:txBody>
          <a:bodyPr/>
          <a:p>
            <a:endParaRPr lang="zh-CN" altLang="en-US" sz="1400"/>
          </a:p>
        </p:txBody>
      </p:sp>
      <p:sp>
        <p:nvSpPr>
          <p:cNvPr id="5" name="文本占位符 4"/>
          <p:cNvSpPr>
            <a:spLocks noGrp="1"/>
          </p:cNvSpPr>
          <p:nvPr>
            <p:ph type="body" idx="16386"/>
            <p:custDataLst>
              <p:tags r:id="rId5"/>
            </p:custDataLst>
          </p:nvPr>
        </p:nvSpPr>
        <p:spPr>
          <a:xfrm>
            <a:off x="6858000" y="2190750"/>
            <a:ext cx="4724400" cy="406400"/>
          </a:xfrm>
        </p:spPr>
        <p:txBody>
          <a:bodyPr/>
          <a:p>
            <a:r>
              <a:rPr lang="en-US" altLang="zh-CN" sz="1600" b="1"/>
              <a:t>Build Capacity through Policy Research</a:t>
            </a:r>
            <a:endParaRPr lang="en-US" altLang="zh-CN" sz="1600" b="1"/>
          </a:p>
        </p:txBody>
      </p:sp>
      <p:sp>
        <p:nvSpPr>
          <p:cNvPr id="6" name="文本占位符 5"/>
          <p:cNvSpPr>
            <a:spLocks noGrp="1"/>
          </p:cNvSpPr>
          <p:nvPr>
            <p:ph type="body" idx="16387"/>
            <p:custDataLst>
              <p:tags r:id="rId6"/>
            </p:custDataLst>
          </p:nvPr>
        </p:nvSpPr>
        <p:spPr>
          <a:xfrm>
            <a:off x="7086600" y="2597150"/>
            <a:ext cx="5105400" cy="609600"/>
          </a:xfrm>
        </p:spPr>
        <p:txBody>
          <a:bodyPr>
            <a:noAutofit/>
          </a:bodyPr>
          <a:p>
            <a:r>
              <a:rPr lang="en-US" altLang="zh-CN" sz="1400"/>
              <a:t>By researching relevant policies and analyzing their pros, cons, and applicability, APEC policymakers will gain a deep understanding of the logic and methods of policymaking</a:t>
            </a:r>
            <a:endParaRPr lang="en-US" altLang="zh-CN" sz="1400"/>
          </a:p>
        </p:txBody>
      </p:sp>
      <p:sp>
        <p:nvSpPr>
          <p:cNvPr id="7" name="装饰  5"/>
          <p:cNvSpPr>
            <a:spLocks noGrp="1"/>
          </p:cNvSpPr>
          <p:nvPr>
            <p:ph type="body" idx="16394"/>
            <p:custDataLst>
              <p:tags r:id="rId7"/>
            </p:custDataLst>
          </p:nvPr>
        </p:nvSpPr>
        <p:spPr>
          <a:xfrm>
            <a:off x="6705600" y="3613150"/>
            <a:ext cx="50800" cy="1117600"/>
          </a:xfrm>
        </p:spPr>
        <p:txBody>
          <a:bodyPr/>
          <a:p>
            <a:endParaRPr lang="zh-CN" altLang="en-US" sz="1400"/>
          </a:p>
        </p:txBody>
      </p:sp>
      <p:sp>
        <p:nvSpPr>
          <p:cNvPr id="8" name="文本占位符 7"/>
          <p:cNvSpPr>
            <a:spLocks noGrp="1"/>
          </p:cNvSpPr>
          <p:nvPr>
            <p:ph type="body" idx="16388"/>
            <p:custDataLst>
              <p:tags r:id="rId8"/>
            </p:custDataLst>
          </p:nvPr>
        </p:nvSpPr>
        <p:spPr>
          <a:xfrm>
            <a:off x="6858000" y="3613150"/>
            <a:ext cx="4724400" cy="406400"/>
          </a:xfrm>
        </p:spPr>
        <p:txBody>
          <a:bodyPr/>
          <a:p>
            <a:r>
              <a:rPr lang="en-US" altLang="zh-CN" sz="1600" b="1"/>
              <a:t>Build Capacity through Standards Comparison</a:t>
            </a:r>
            <a:endParaRPr lang="en-US" altLang="zh-CN" sz="1600" b="1"/>
          </a:p>
        </p:txBody>
      </p:sp>
      <p:sp>
        <p:nvSpPr>
          <p:cNvPr id="9" name="文本占位符 8"/>
          <p:cNvSpPr>
            <a:spLocks noGrp="1"/>
          </p:cNvSpPr>
          <p:nvPr>
            <p:ph type="body" idx="16389"/>
            <p:custDataLst>
              <p:tags r:id="rId9"/>
            </p:custDataLst>
          </p:nvPr>
        </p:nvSpPr>
        <p:spPr>
          <a:xfrm>
            <a:off x="7086600" y="3975100"/>
            <a:ext cx="5105400" cy="609600"/>
          </a:xfrm>
        </p:spPr>
        <p:txBody>
          <a:bodyPr>
            <a:noAutofit/>
          </a:bodyPr>
          <a:p>
            <a:r>
              <a:rPr lang="en-US" altLang="zh-CN" sz="1400"/>
              <a:t>Conducting standards comparisons will allow policymakers to clearly see the differences and advantages of various standards, learning how to formulate more scientific and reasonable standards</a:t>
            </a:r>
            <a:endParaRPr lang="en-US" altLang="zh-CN" sz="1400"/>
          </a:p>
        </p:txBody>
      </p:sp>
      <p:sp>
        <p:nvSpPr>
          <p:cNvPr id="10" name="装饰  8"/>
          <p:cNvSpPr>
            <a:spLocks noGrp="1"/>
          </p:cNvSpPr>
          <p:nvPr>
            <p:ph type="body" idx="16395"/>
            <p:custDataLst>
              <p:tags r:id="rId10"/>
            </p:custDataLst>
          </p:nvPr>
        </p:nvSpPr>
        <p:spPr>
          <a:xfrm>
            <a:off x="6705600" y="5035550"/>
            <a:ext cx="50800" cy="1117600"/>
          </a:xfrm>
        </p:spPr>
        <p:txBody>
          <a:bodyPr/>
          <a:p>
            <a:endParaRPr lang="zh-CN" altLang="en-US" sz="1400"/>
          </a:p>
        </p:txBody>
      </p:sp>
      <p:sp>
        <p:nvSpPr>
          <p:cNvPr id="11" name="文本占位符 10"/>
          <p:cNvSpPr>
            <a:spLocks noGrp="1"/>
          </p:cNvSpPr>
          <p:nvPr>
            <p:ph type="body" idx="16390"/>
            <p:custDataLst>
              <p:tags r:id="rId11"/>
            </p:custDataLst>
          </p:nvPr>
        </p:nvSpPr>
        <p:spPr>
          <a:xfrm>
            <a:off x="6858000" y="5035550"/>
            <a:ext cx="4724400" cy="406400"/>
          </a:xfrm>
        </p:spPr>
        <p:txBody>
          <a:bodyPr/>
          <a:p>
            <a:r>
              <a:rPr lang="en-US" altLang="zh-CN" sz="1600" b="1"/>
              <a:t>Build Capacity through Experience Sharing</a:t>
            </a:r>
            <a:endParaRPr lang="en-US" altLang="zh-CN" sz="1600" b="1"/>
          </a:p>
        </p:txBody>
      </p:sp>
      <p:sp>
        <p:nvSpPr>
          <p:cNvPr id="12" name="文本占位符 11"/>
          <p:cNvSpPr>
            <a:spLocks noGrp="1"/>
          </p:cNvSpPr>
          <p:nvPr>
            <p:ph type="body" idx="16391"/>
            <p:custDataLst>
              <p:tags r:id="rId12"/>
            </p:custDataLst>
          </p:nvPr>
        </p:nvSpPr>
        <p:spPr>
          <a:xfrm>
            <a:off x="7085965" y="5400675"/>
            <a:ext cx="5105400" cy="609600"/>
          </a:xfrm>
        </p:spPr>
        <p:txBody>
          <a:bodyPr>
            <a:noAutofit/>
          </a:bodyPr>
          <a:p>
            <a:r>
              <a:rPr lang="en-US" altLang="zh-CN" sz="1400"/>
              <a:t>Organizing experience-sharing activities enables policymakers to draw on the successful experiences of other economies, allowing them to better formulate and implement relevant policies tailored to their own situations and enhancing their ability to promote high-efficiency, low-carbon RACs</a:t>
            </a:r>
            <a:endParaRPr lang="en-US" altLang="zh-CN" sz="1400"/>
          </a:p>
        </p:txBody>
      </p:sp>
    </p:spTree>
    <p:custDataLst>
      <p:tags r:id="rId1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p:txBody>
          <a:bodyPr/>
          <a:p>
            <a:r>
              <a:rPr lang="en-US" altLang="zh-CN" sz="3200" b="1"/>
              <a:t> Main Outputs &amp; Deliverables</a:t>
            </a:r>
            <a:endParaRPr lang="zh-CN" altLang="en-US" sz="3200" b="1"/>
          </a:p>
        </p:txBody>
      </p:sp>
      <p:sp>
        <p:nvSpPr>
          <p:cNvPr id="3" name="节编号 3"/>
          <p:cNvSpPr>
            <a:spLocks noGrp="1"/>
          </p:cNvSpPr>
          <p:nvPr>
            <p:ph type="body" sz="quarter" idx="16389"/>
            <p:custDataLst>
              <p:tags r:id="rId2"/>
            </p:custDataLst>
          </p:nvPr>
        </p:nvSpPr>
        <p:spPr/>
        <p:txBody>
          <a:bodyPr/>
          <a:p>
            <a:r>
              <a:rPr lang="zh-CN" altLang="en-US" sz="3200" b="1"/>
              <a:t>0 3</a:t>
            </a:r>
            <a:endParaRPr lang="zh-CN" altLang="en-US" sz="3200" b="1"/>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en-US" altLang="zh-CN" sz="2220" b="1"/>
              <a:t>Output</a:t>
            </a:r>
            <a:r>
              <a:rPr lang="zh-CN" altLang="en-US" sz="2220" b="1"/>
              <a:t> 1</a:t>
            </a:r>
            <a:r>
              <a:rPr lang="en-US" altLang="zh-CN" sz="2220" b="1"/>
              <a:t>:</a:t>
            </a:r>
            <a:r>
              <a:rPr lang="zh-CN" altLang="en-US" sz="2220" b="1"/>
              <a:t> </a:t>
            </a:r>
            <a:r>
              <a:rPr lang="en-US" altLang="zh-CN" sz="2220" b="1"/>
              <a:t>One "Research Report on RAC Policies, Standards, and Best Practices in the APEC Region</a:t>
            </a:r>
            <a:endParaRPr lang="en-US" altLang="zh-CN" sz="2220" b="1"/>
          </a:p>
        </p:txBody>
      </p:sp>
      <p:sp>
        <p:nvSpPr>
          <p:cNvPr id="3" name="装饰  1"/>
          <p:cNvSpPr>
            <a:spLocks noGrp="1"/>
          </p:cNvSpPr>
          <p:nvPr>
            <p:ph type="body" idx="16390"/>
            <p:custDataLst>
              <p:tags r:id="rId2"/>
            </p:custDataLst>
          </p:nvPr>
        </p:nvSpPr>
        <p:spPr/>
        <p:txBody>
          <a:bodyPr/>
          <a:p>
            <a:endParaRPr lang="zh-CN" altLang="en-US"/>
          </a:p>
        </p:txBody>
      </p:sp>
      <p:pic>
        <p:nvPicPr>
          <p:cNvPr id="4" name="图片占位符 3" descr="4ede422a-c12b-11f0-982b-1e494b851bb2"/>
          <p:cNvPicPr>
            <a:picLocks noChangeAspect="1"/>
          </p:cNvPicPr>
          <p:nvPr>
            <p:ph type="pic" idx="16391"/>
            <p:custDataLst>
              <p:tags r:id="rId3"/>
            </p:custDataLst>
          </p:nvPr>
        </p:nvPicPr>
        <p:blipFill>
          <a:blip r:embed="rId4"/>
          <a:srcRect t="1508" b="1508"/>
          <a:stretch>
            <a:fillRect/>
          </a:stretch>
        </p:blipFill>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p:spPr>
      </p:pic>
      <p:sp>
        <p:nvSpPr>
          <p:cNvPr id="5" name="文本占位符 4"/>
          <p:cNvSpPr>
            <a:spLocks noGrp="1"/>
          </p:cNvSpPr>
          <p:nvPr>
            <p:ph type="body" idx="16386"/>
            <p:custDataLst>
              <p:tags r:id="rId5"/>
            </p:custDataLst>
          </p:nvPr>
        </p:nvSpPr>
        <p:spPr/>
        <p:txBody>
          <a:bodyPr/>
          <a:p>
            <a:r>
              <a:rPr lang="en-US" altLang="zh-CN" sz="1600" b="1"/>
              <a:t>Provide Policy and Standards Research Findings</a:t>
            </a:r>
            <a:endParaRPr lang="en-US" altLang="zh-CN" sz="1600" b="1"/>
          </a:p>
        </p:txBody>
      </p:sp>
      <p:sp>
        <p:nvSpPr>
          <p:cNvPr id="6" name="文本占位符 5"/>
          <p:cNvSpPr>
            <a:spLocks noGrp="1"/>
          </p:cNvSpPr>
          <p:nvPr>
            <p:ph type="body" idx="16387"/>
            <p:custDataLst>
              <p:tags r:id="rId6"/>
            </p:custDataLst>
          </p:nvPr>
        </p:nvSpPr>
        <p:spPr/>
        <p:txBody>
          <a:bodyPr/>
          <a:p>
            <a:r>
              <a:rPr lang="en-US" altLang="zh-CN" sz="1400"/>
              <a:t> This report will focus on RACs in the APEC region, conducting in-depth research on relevant policies and standards. [cite_start]It will present the current situation and issues within the region, providing a solid theoretical basis and data support for subsequent promotion and deployment.</a:t>
            </a:r>
            <a:endParaRPr lang="en-US" altLang="zh-CN" sz="1400"/>
          </a:p>
        </p:txBody>
      </p:sp>
      <p:sp>
        <p:nvSpPr>
          <p:cNvPr id="7" name="装饰  5"/>
          <p:cNvSpPr>
            <a:spLocks noGrp="1"/>
          </p:cNvSpPr>
          <p:nvPr>
            <p:ph type="body" idx="16392"/>
            <p:custDataLst>
              <p:tags r:id="rId7"/>
            </p:custDataLst>
          </p:nvPr>
        </p:nvSpPr>
        <p:spPr/>
        <p:txBody>
          <a:bodyPr/>
          <a:p>
            <a:endParaRPr lang="zh-CN" altLang="en-US"/>
          </a:p>
        </p:txBody>
      </p:sp>
      <p:pic>
        <p:nvPicPr>
          <p:cNvPr id="8" name="图片占位符 7" descr="default_3_img"/>
          <p:cNvPicPr>
            <a:picLocks noChangeAspect="1"/>
          </p:cNvPicPr>
          <p:nvPr>
            <p:ph type="pic" idx="16393"/>
            <p:custDataLst>
              <p:tags r:id="rId8"/>
            </p:custDataLst>
          </p:nvPr>
        </p:nvPicPr>
        <p:blipFill>
          <a:blip r:embed="rId9"/>
          <a:srcRect l="17672" r="17672"/>
          <a:stretch>
            <a:fillRect/>
          </a:stretch>
        </p:blipFill>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p:spPr>
      </p:pic>
      <p:sp>
        <p:nvSpPr>
          <p:cNvPr id="9" name="文本占位符 8"/>
          <p:cNvSpPr>
            <a:spLocks noGrp="1"/>
          </p:cNvSpPr>
          <p:nvPr>
            <p:ph type="body" idx="16388"/>
            <p:custDataLst>
              <p:tags r:id="rId10"/>
            </p:custDataLst>
          </p:nvPr>
        </p:nvSpPr>
        <p:spPr/>
        <p:txBody>
          <a:bodyPr/>
          <a:p>
            <a:r>
              <a:rPr lang="en-US" altLang="zh-CN" sz="1600" b="1"/>
              <a:t>Share Best Practice Case Studies</a:t>
            </a:r>
            <a:endParaRPr lang="en-US" altLang="zh-CN" sz="1600" b="1"/>
          </a:p>
        </p:txBody>
      </p:sp>
      <p:sp>
        <p:nvSpPr>
          <p:cNvPr id="10" name="文本占位符 9"/>
          <p:cNvSpPr>
            <a:spLocks noGrp="1"/>
          </p:cNvSpPr>
          <p:nvPr>
            <p:ph type="body" idx="16389"/>
            <p:custDataLst>
              <p:tags r:id="rId11"/>
            </p:custDataLst>
          </p:nvPr>
        </p:nvSpPr>
        <p:spPr/>
        <p:txBody>
          <a:bodyPr/>
          <a:p>
            <a:r>
              <a:rPr lang="en-US" altLang="zh-CN" sz="1400"/>
              <a:t>The report will collect and share best practice case studies for RACs within the APEC region. [cite_start]These cases will offer valuable experiences for economies to draw upon, helping to promote the widespread application of high-efficiency, low-carbon RACs.</a:t>
            </a:r>
            <a:endParaRPr lang="en-US" altLang="zh-CN" sz="1400"/>
          </a:p>
        </p:txBody>
      </p:sp>
    </p:spTree>
    <p:custDataLst>
      <p:tags r:id="rId1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en-US" altLang="zh-CN" sz="2000" b="1">
                <a:sym typeface="+mn-ea"/>
              </a:rPr>
              <a:t>Output</a:t>
            </a:r>
            <a:r>
              <a:rPr lang="zh-CN" altLang="en-US" sz="2000" b="1"/>
              <a:t> 2: </a:t>
            </a:r>
            <a:r>
              <a:rPr lang="en-US" altLang="zh-CN" sz="2000" b="1"/>
              <a:t> "Capacity-Building Workshop" &amp; "Case Study Workshop"</a:t>
            </a:r>
            <a:endParaRPr lang="en-US" altLang="zh-CN" sz="2000" b="1"/>
          </a:p>
        </p:txBody>
      </p:sp>
      <p:sp>
        <p:nvSpPr>
          <p:cNvPr id="3" name="装饰  1"/>
          <p:cNvSpPr>
            <a:spLocks noGrp="1"/>
          </p:cNvSpPr>
          <p:nvPr>
            <p:ph type="body" idx="16391"/>
            <p:custDataLst>
              <p:tags r:id="rId2"/>
            </p:custDataLst>
          </p:nvPr>
        </p:nvSpPr>
        <p:spPr/>
        <p:txBody>
          <a:bodyPr/>
          <a:p>
            <a:endParaRPr lang="zh-CN" altLang="en-US"/>
          </a:p>
        </p:txBody>
      </p:sp>
      <p:pic>
        <p:nvPicPr>
          <p:cNvPr id="12" name="图片占位符 11" descr="1"/>
          <p:cNvPicPr>
            <a:picLocks noChangeAspect="1"/>
          </p:cNvPicPr>
          <p:nvPr>
            <p:ph type="pic" idx="16390"/>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2514600" y="2209800"/>
            <a:ext cx="1524000" cy="1524000"/>
          </a:xfrm>
          <a:prstGeom prst="rect">
            <a:avLst/>
          </a:prstGeom>
        </p:spPr>
      </p:pic>
      <p:sp>
        <p:nvSpPr>
          <p:cNvPr id="5" name="文本占位符 4"/>
          <p:cNvSpPr>
            <a:spLocks noGrp="1"/>
          </p:cNvSpPr>
          <p:nvPr>
            <p:ph type="body" idx="16386"/>
            <p:custDataLst>
              <p:tags r:id="rId6"/>
            </p:custDataLst>
          </p:nvPr>
        </p:nvSpPr>
        <p:spPr/>
        <p:txBody>
          <a:bodyPr/>
          <a:p>
            <a:r>
              <a:rPr lang="en-US" altLang="zh-CN" sz="1600" b="1"/>
              <a:t>Enhance Policymaker Capacity</a:t>
            </a:r>
            <a:endParaRPr lang="en-US" altLang="zh-CN" sz="1600" b="1"/>
          </a:p>
        </p:txBody>
      </p:sp>
      <p:sp>
        <p:nvSpPr>
          <p:cNvPr id="6" name="文本占位符 5"/>
          <p:cNvSpPr>
            <a:spLocks noGrp="1"/>
          </p:cNvSpPr>
          <p:nvPr>
            <p:ph type="body" idx="16387"/>
            <p:custDataLst>
              <p:tags r:id="rId7"/>
            </p:custDataLst>
          </p:nvPr>
        </p:nvSpPr>
        <p:spPr/>
        <p:txBody>
          <a:bodyPr>
            <a:noAutofit/>
          </a:bodyPr>
          <a:p>
            <a:r>
              <a:rPr lang="en-US" altLang="zh-CN" sz="1400"/>
              <a:t>The "Capacity-Building Workshop" will help APEC policymakers enhance their ability to better promote high-efficiency, low-carbon RACs through policy research, standards comparison, and experience sharing</a:t>
            </a:r>
            <a:r>
              <a:rPr lang="zh-CN" altLang="en-US" sz="1400"/>
              <a:t>.</a:t>
            </a:r>
            <a:endParaRPr lang="zh-CN" altLang="en-US" sz="1400"/>
          </a:p>
        </p:txBody>
      </p:sp>
      <p:sp>
        <p:nvSpPr>
          <p:cNvPr id="7" name="装饰  5"/>
          <p:cNvSpPr>
            <a:spLocks noGrp="1"/>
          </p:cNvSpPr>
          <p:nvPr>
            <p:ph type="body" idx="16393"/>
            <p:custDataLst>
              <p:tags r:id="rId8"/>
            </p:custDataLst>
          </p:nvPr>
        </p:nvSpPr>
        <p:spPr/>
        <p:txBody>
          <a:bodyPr/>
          <a:p>
            <a:endParaRPr lang="zh-CN" altLang="en-US"/>
          </a:p>
        </p:txBody>
      </p:sp>
      <p:pic>
        <p:nvPicPr>
          <p:cNvPr id="11" name="图片占位符 10" descr="2"/>
          <p:cNvPicPr>
            <a:picLocks noChangeAspect="1"/>
          </p:cNvPicPr>
          <p:nvPr>
            <p:ph type="pic" idx="16392"/>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8153400" y="2209800"/>
            <a:ext cx="1524000" cy="1524000"/>
          </a:xfrm>
          <a:prstGeom prst="rect">
            <a:avLst/>
          </a:prstGeom>
        </p:spPr>
      </p:pic>
      <p:sp>
        <p:nvSpPr>
          <p:cNvPr id="9" name="文本占位符 8"/>
          <p:cNvSpPr>
            <a:spLocks noGrp="1"/>
          </p:cNvSpPr>
          <p:nvPr>
            <p:ph type="body" idx="16388"/>
            <p:custDataLst>
              <p:tags r:id="rId12"/>
            </p:custDataLst>
          </p:nvPr>
        </p:nvSpPr>
        <p:spPr/>
        <p:txBody>
          <a:bodyPr/>
          <a:p>
            <a:r>
              <a:rPr lang="en-US" altLang="zh-CN" sz="1600" b="1"/>
              <a:t>In-depth Discussion of Case Study Experiences</a:t>
            </a:r>
            <a:endParaRPr lang="en-US" altLang="zh-CN" sz="1600" b="1"/>
          </a:p>
        </p:txBody>
      </p:sp>
      <p:sp>
        <p:nvSpPr>
          <p:cNvPr id="10" name="文本占位符 9"/>
          <p:cNvSpPr>
            <a:spLocks noGrp="1"/>
          </p:cNvSpPr>
          <p:nvPr>
            <p:ph type="body" idx="16389"/>
            <p:custDataLst>
              <p:tags r:id="rId13"/>
            </p:custDataLst>
          </p:nvPr>
        </p:nvSpPr>
        <p:spPr/>
        <p:txBody>
          <a:bodyPr>
            <a:noAutofit/>
          </a:bodyPr>
          <a:p>
            <a:r>
              <a:rPr lang="en-US" altLang="zh-CN" sz="1400"/>
              <a:t>The "Case Study Workshop" will select relevant cases for in-depth analysis, allowing participants to learn from the practical operational experiences and coping strategies of different economies in promoting RACs.</a:t>
            </a:r>
            <a:endParaRPr lang="en-US" altLang="zh-CN" sz="1400"/>
          </a:p>
        </p:txBody>
      </p:sp>
    </p:spTree>
    <p:custDataLst>
      <p:tags r:id="rId1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sz="2000" b="1"/>
              <a:t>Output 3:</a:t>
            </a:r>
            <a:r>
              <a:rPr lang="en-US" altLang="zh-CN" sz="2000" b="1"/>
              <a:t>  "Guidebook on the Promotion of High-Efficiency, Low-Carbon RACs"</a:t>
            </a:r>
            <a:endParaRPr lang="en-US" altLang="zh-CN" sz="2000" b="1"/>
          </a:p>
        </p:txBody>
      </p:sp>
      <p:pic>
        <p:nvPicPr>
          <p:cNvPr id="3" name="内容占位符 2" descr="4d64b306-c12b-11f0-b435-c6fa1d9412d1"/>
          <p:cNvPicPr>
            <a:picLocks noChangeAspect="1"/>
          </p:cNvPicPr>
          <p:nvPr>
            <p:ph idx="16390"/>
            <p:custDataLst>
              <p:tags r:id="rId2"/>
            </p:custDataLst>
          </p:nvPr>
        </p:nvPicPr>
        <p:blipFill>
          <a:blip r:embed="rId3"/>
          <a:srcRect t="3201" b="3201"/>
          <a:stretch>
            <a:fillRect/>
          </a:stretch>
        </p:blipFill>
        <p:spPr>
          <a:xfrm>
            <a:off x="609600" y="609600"/>
            <a:ext cx="10972800" cy="2082800"/>
          </a:xfrm>
          <a:custGeom>
            <a:avLst/>
            <a:gdLst>
              <a:gd name="connisteX0" fmla="*/ 0 w 10972800"/>
              <a:gd name="connsiteY0" fmla="*/ 203200 h 2082800"/>
              <a:gd name="connisteX1" fmla="*/ 203200 w 10972800"/>
              <a:gd name="connsiteY1" fmla="*/ 0 h 2082800"/>
              <a:gd name="connisteX2" fmla="*/ 10769600 w 10972800"/>
              <a:gd name="connsiteY2" fmla="*/ 0 h 2082800"/>
              <a:gd name="connisteX3" fmla="*/ 10972800 w 10972800"/>
              <a:gd name="connsiteY3" fmla="*/ 203200 h 2082800"/>
              <a:gd name="connisteX4" fmla="*/ 10972800 w 10972800"/>
              <a:gd name="connsiteY4" fmla="*/ 1879600 h 2082800"/>
              <a:gd name="connisteX5" fmla="*/ 10769600 w 10972800"/>
              <a:gd name="connsiteY5" fmla="*/ 2082800 h 2082800"/>
              <a:gd name="connisteX6" fmla="*/ 203200 w 10972800"/>
              <a:gd name="connsiteY6" fmla="*/ 2082800 h 2082800"/>
              <a:gd name="connisteX7" fmla="*/ 0 w 10972800"/>
              <a:gd name="connsiteY7" fmla="*/ 1879600 h 2082800"/>
              <a:gd name="connisteX8" fmla="*/ 0 w 109728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82800">
                <a:moveTo>
                  <a:pt x="0" y="203200"/>
                </a:moveTo>
                <a:cubicBezTo>
                  <a:pt x="0" y="90976"/>
                  <a:pt x="90976" y="0"/>
                  <a:pt x="203200" y="0"/>
                </a:cubicBezTo>
                <a:lnTo>
                  <a:pt x="10769600" y="0"/>
                </a:lnTo>
                <a:cubicBezTo>
                  <a:pt x="10881824" y="0"/>
                  <a:pt x="10972800" y="90976"/>
                  <a:pt x="10972800" y="203200"/>
                </a:cubicBezTo>
                <a:lnTo>
                  <a:pt x="10972800" y="1879600"/>
                </a:lnTo>
                <a:cubicBezTo>
                  <a:pt x="10972800" y="1991824"/>
                  <a:pt x="10881824" y="2082800"/>
                  <a:pt x="10769600" y="2082800"/>
                </a:cubicBezTo>
                <a:lnTo>
                  <a:pt x="203200" y="2082800"/>
                </a:lnTo>
                <a:cubicBezTo>
                  <a:pt x="90976" y="2082800"/>
                  <a:pt x="0" y="1991824"/>
                  <a:pt x="0" y="1879600"/>
                </a:cubicBezTo>
                <a:lnTo>
                  <a:pt x="0" y="203200"/>
                </a:lnTo>
                <a:close/>
              </a:path>
            </a:pathLst>
          </a:custGeom>
        </p:spPr>
      </p:pic>
      <p:sp>
        <p:nvSpPr>
          <p:cNvPr id="4" name="装饰  2"/>
          <p:cNvSpPr>
            <a:spLocks noGrp="1"/>
          </p:cNvSpPr>
          <p:nvPr>
            <p:ph type="body" idx="16391"/>
            <p:custDataLst>
              <p:tags r:id="rId4"/>
            </p:custDataLst>
          </p:nvPr>
        </p:nvSpPr>
        <p:spPr/>
        <p:txBody>
          <a:bodyPr/>
          <a:p>
            <a:endParaRPr lang="zh-CN" altLang="en-US"/>
          </a:p>
        </p:txBody>
      </p:sp>
      <p:sp>
        <p:nvSpPr>
          <p:cNvPr id="5" name="文本占位符 4"/>
          <p:cNvSpPr>
            <a:spLocks noGrp="1"/>
          </p:cNvSpPr>
          <p:nvPr>
            <p:ph type="body" idx="16386"/>
            <p:custDataLst>
              <p:tags r:id="rId5"/>
            </p:custDataLst>
          </p:nvPr>
        </p:nvSpPr>
        <p:spPr/>
        <p:txBody>
          <a:bodyPr/>
          <a:p>
            <a:r>
              <a:rPr lang="en-US" altLang="zh-CN" sz="1600" b="1"/>
              <a:t>Guide Policy Formulation</a:t>
            </a:r>
            <a:endParaRPr lang="en-US" altLang="zh-CN" sz="1600" b="1"/>
          </a:p>
        </p:txBody>
      </p:sp>
      <p:sp>
        <p:nvSpPr>
          <p:cNvPr id="6" name="文本占位符 5"/>
          <p:cNvSpPr>
            <a:spLocks noGrp="1"/>
          </p:cNvSpPr>
          <p:nvPr>
            <p:ph type="body" idx="16387"/>
            <p:custDataLst>
              <p:tags r:id="rId6"/>
            </p:custDataLst>
          </p:nvPr>
        </p:nvSpPr>
        <p:spPr/>
        <p:txBody>
          <a:bodyPr/>
          <a:p>
            <a:r>
              <a:rPr lang="en-US" altLang="zh-CN" sz="1400"/>
              <a:t>This guidebook will provide systematic guidance to APEC economies on promotion policies for high-efficiency, low-carbon RACs, covering advanced MEPS, labeling, and incentive policies to help formulate effective policies.</a:t>
            </a:r>
            <a:endParaRPr lang="en-US" altLang="zh-CN" sz="1400"/>
          </a:p>
        </p:txBody>
      </p:sp>
      <p:sp>
        <p:nvSpPr>
          <p:cNvPr id="7" name="装饰  5"/>
          <p:cNvSpPr>
            <a:spLocks noGrp="1"/>
          </p:cNvSpPr>
          <p:nvPr>
            <p:ph type="body" idx="16392"/>
            <p:custDataLst>
              <p:tags r:id="rId7"/>
            </p:custDataLst>
          </p:nvPr>
        </p:nvSpPr>
        <p:spPr/>
        <p:txBody>
          <a:bodyPr/>
          <a:p>
            <a:endParaRPr lang="zh-CN" altLang="en-US"/>
          </a:p>
        </p:txBody>
      </p:sp>
      <p:sp>
        <p:nvSpPr>
          <p:cNvPr id="8" name="文本占位符 7"/>
          <p:cNvSpPr>
            <a:spLocks noGrp="1"/>
          </p:cNvSpPr>
          <p:nvPr>
            <p:ph type="body" idx="16388"/>
            <p:custDataLst>
              <p:tags r:id="rId8"/>
            </p:custDataLst>
          </p:nvPr>
        </p:nvSpPr>
        <p:spPr/>
        <p:txBody>
          <a:bodyPr/>
          <a:p>
            <a:r>
              <a:rPr lang="en-US" altLang="zh-CN" sz="1600" b="1"/>
              <a:t>Promote Standards Harmonization</a:t>
            </a:r>
            <a:endParaRPr lang="en-US" altLang="zh-CN" sz="1600" b="1"/>
          </a:p>
        </p:txBody>
      </p:sp>
      <p:sp>
        <p:nvSpPr>
          <p:cNvPr id="9" name="文本占位符 8"/>
          <p:cNvSpPr>
            <a:spLocks noGrp="1"/>
          </p:cNvSpPr>
          <p:nvPr>
            <p:ph type="body" idx="16389"/>
            <p:custDataLst>
              <p:tags r:id="rId9"/>
            </p:custDataLst>
          </p:nvPr>
        </p:nvSpPr>
        <p:spPr/>
        <p:txBody>
          <a:bodyPr/>
          <a:p>
            <a:r>
              <a:rPr lang="en-US" altLang="zh-CN" sz="1400"/>
              <a:t>The guidebook will help economies achieve a degree of uniformity in RAC promotion policies, reducing market barriers caused by policy differences and promoting the market penetration of high-efficiency, low-carbon technologies.</a:t>
            </a:r>
            <a:endParaRPr lang="en-US" altLang="zh-CN" sz="1400"/>
          </a:p>
        </p:txBody>
      </p:sp>
    </p:spTree>
    <p:custDataLst>
      <p:tags r:id="rId10"/>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sz="2000" b="1"/>
              <a:t>Proposing economy: China</a:t>
            </a:r>
            <a:endParaRPr lang="zh-CN" altLang="en-US" sz="2000" b="1"/>
          </a:p>
        </p:txBody>
      </p:sp>
      <p:pic>
        <p:nvPicPr>
          <p:cNvPr id="3" name="内容占位符 2" descr="4d6e0c19-c12b-11f0-9100-c2c3cddcf38d"/>
          <p:cNvPicPr>
            <a:picLocks noChangeAspect="1"/>
          </p:cNvPicPr>
          <p:nvPr>
            <p:ph idx="16388"/>
            <p:custDataLst>
              <p:tags r:id="rId2"/>
            </p:custDataLst>
          </p:nvPr>
        </p:nvPicPr>
        <p:blipFill>
          <a:blip r:embed="rId3"/>
          <a:srcRect t="154" b="154"/>
          <a:stretch>
            <a:fillRect/>
          </a:stretch>
        </p:blipFill>
        <p:spPr>
          <a:xfrm>
            <a:off x="609600" y="2794000"/>
            <a:ext cx="10972800" cy="3454400"/>
          </a:xfrm>
          <a:custGeom>
            <a:avLst/>
            <a:gdLst>
              <a:gd name="connisteX0" fmla="*/ 0 w 10972800"/>
              <a:gd name="connsiteY0" fmla="*/ 203200 h 3454400"/>
              <a:gd name="connisteX1" fmla="*/ 203200 w 10972800"/>
              <a:gd name="connsiteY1" fmla="*/ 0 h 3454400"/>
              <a:gd name="connisteX2" fmla="*/ 10769600 w 10972800"/>
              <a:gd name="connsiteY2" fmla="*/ 0 h 3454400"/>
              <a:gd name="connisteX3" fmla="*/ 10972800 w 10972800"/>
              <a:gd name="connsiteY3" fmla="*/ 203200 h 3454400"/>
              <a:gd name="connisteX4" fmla="*/ 10972800 w 10972800"/>
              <a:gd name="connsiteY4" fmla="*/ 3251200 h 3454400"/>
              <a:gd name="connisteX5" fmla="*/ 10769600 w 10972800"/>
              <a:gd name="connsiteY5" fmla="*/ 3454400 h 3454400"/>
              <a:gd name="connisteX6" fmla="*/ 203200 w 10972800"/>
              <a:gd name="connsiteY6" fmla="*/ 3454400 h 3454400"/>
              <a:gd name="connisteX7" fmla="*/ 0 w 10972800"/>
              <a:gd name="connsiteY7" fmla="*/ 3251200 h 3454400"/>
              <a:gd name="connisteX8" fmla="*/ 0 w 10972800"/>
              <a:gd name="connsiteY8" fmla="*/ 203200 h 345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454400">
                <a:moveTo>
                  <a:pt x="0" y="203200"/>
                </a:moveTo>
                <a:cubicBezTo>
                  <a:pt x="0" y="90976"/>
                  <a:pt x="90976" y="0"/>
                  <a:pt x="203200" y="0"/>
                </a:cubicBezTo>
                <a:lnTo>
                  <a:pt x="10769600" y="0"/>
                </a:lnTo>
                <a:cubicBezTo>
                  <a:pt x="10881824" y="0"/>
                  <a:pt x="10972800" y="90976"/>
                  <a:pt x="10972800" y="203200"/>
                </a:cubicBezTo>
                <a:lnTo>
                  <a:pt x="10972800" y="3251200"/>
                </a:lnTo>
                <a:cubicBezTo>
                  <a:pt x="10972800" y="3363424"/>
                  <a:pt x="10881824" y="3454400"/>
                  <a:pt x="10769600" y="3454400"/>
                </a:cubicBezTo>
                <a:lnTo>
                  <a:pt x="203200" y="3454400"/>
                </a:lnTo>
                <a:cubicBezTo>
                  <a:pt x="90976" y="3454400"/>
                  <a:pt x="0" y="3363424"/>
                  <a:pt x="0" y="3251200"/>
                </a:cubicBezTo>
                <a:lnTo>
                  <a:pt x="0" y="203200"/>
                </a:lnTo>
                <a:close/>
              </a:path>
            </a:pathLst>
          </a:custGeom>
        </p:spPr>
      </p:pic>
      <p:sp>
        <p:nvSpPr>
          <p:cNvPr id="4" name="装饰  2"/>
          <p:cNvSpPr>
            <a:spLocks noGrp="1"/>
          </p:cNvSpPr>
          <p:nvPr>
            <p:ph type="body" idx="16389"/>
            <p:custDataLst>
              <p:tags r:id="rId4"/>
            </p:custDataLst>
          </p:nvPr>
        </p:nvSpPr>
        <p:spPr/>
        <p:txBody>
          <a:bodyPr/>
          <a:p>
            <a:endParaRPr lang="zh-CN" altLang="en-US"/>
          </a:p>
        </p:txBody>
      </p:sp>
      <p:sp>
        <p:nvSpPr>
          <p:cNvPr id="6" name="文本占位符 5"/>
          <p:cNvSpPr>
            <a:spLocks noGrp="1"/>
          </p:cNvSpPr>
          <p:nvPr>
            <p:ph type="body" idx="16387"/>
            <p:custDataLst>
              <p:tags r:id="rId5"/>
            </p:custDataLst>
          </p:nvPr>
        </p:nvSpPr>
        <p:spPr>
          <a:xfrm>
            <a:off x="709295" y="1035050"/>
            <a:ext cx="3702050" cy="876300"/>
          </a:xfrm>
        </p:spPr>
        <p:txBody>
          <a:bodyPr>
            <a:noAutofit/>
          </a:bodyPr>
          <a:p>
            <a:r>
              <a:rPr lang="en-US" altLang="zh-CN" sz="1200"/>
              <a:t>China is actively playing a role in promoting the deployment of high-efficiency, low-carbon RACs in the APEC region and proposes this project to address related energy and climate issues.</a:t>
            </a:r>
            <a:endParaRPr lang="en-US" altLang="zh-CN" sz="1200"/>
          </a:p>
        </p:txBody>
      </p:sp>
      <p:sp>
        <p:nvSpPr>
          <p:cNvPr id="8" name="文本占位符 4"/>
          <p:cNvSpPr>
            <a:spLocks noGrp="1"/>
          </p:cNvSpPr>
          <p:nvPr>
            <p:custDataLst>
              <p:tags r:id="rId6"/>
            </p:custDataLst>
          </p:nvPr>
        </p:nvSpPr>
        <p:spPr>
          <a:xfrm>
            <a:off x="5308600" y="533400"/>
            <a:ext cx="4724400" cy="4064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12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a:t>Seek co-sponsorship support</a:t>
            </a:r>
            <a:endParaRPr lang="zh-CN" altLang="en-US" sz="2000" b="1"/>
          </a:p>
        </p:txBody>
      </p:sp>
      <p:sp>
        <p:nvSpPr>
          <p:cNvPr id="9" name="文本占位符 5"/>
          <p:cNvSpPr>
            <a:spLocks noGrp="1"/>
          </p:cNvSpPr>
          <p:nvPr>
            <p:custDataLst>
              <p:tags r:id="rId7"/>
            </p:custDataLst>
          </p:nvPr>
        </p:nvSpPr>
        <p:spPr>
          <a:xfrm>
            <a:off x="5521325" y="1041400"/>
            <a:ext cx="6060440" cy="914400"/>
          </a:xfrm>
          <a:prstGeom prst="rect">
            <a:avLst/>
          </a:prstGeom>
          <a:noFill/>
        </p:spPr>
        <p:txBody>
          <a:bodyPr vert="horz" wrap="square"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8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b="1"/>
              <a:t>We formally request the support of co-sponsoring economies, hoping all parties can work together to jointly advance the project for the promotion and deployment of high-efficiency, low-carbon room air conditioners in the APEC region.</a:t>
            </a:r>
            <a:endParaRPr lang="en-US" altLang="zh-CN" sz="1400" b="1"/>
          </a:p>
        </p:txBody>
      </p:sp>
      <p:sp>
        <p:nvSpPr>
          <p:cNvPr id="10" name="文本占位符 4"/>
          <p:cNvSpPr>
            <a:spLocks noGrp="1"/>
          </p:cNvSpPr>
          <p:nvPr>
            <p:custDataLst>
              <p:tags r:id="rId8"/>
            </p:custDataLst>
          </p:nvPr>
        </p:nvSpPr>
        <p:spPr>
          <a:xfrm>
            <a:off x="5631815" y="2171700"/>
            <a:ext cx="4724400" cy="4064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12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1"/>
              <a:t>2026 Session 1</a:t>
            </a:r>
            <a:endParaRPr lang="en-US" altLang="zh-CN" sz="2000" b="1"/>
          </a:p>
        </p:txBody>
      </p:sp>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Grp="1"/>
          </p:cNvSpPr>
          <p:nvPr>
            <p:ph type="body" idx="16390"/>
            <p:custDataLst>
              <p:tags r:id="rId1"/>
            </p:custDataLst>
          </p:nvPr>
        </p:nvSpPr>
        <p:spPr>
          <a:xfrm>
            <a:off x="0" y="0"/>
            <a:ext cx="10160000" cy="6858000"/>
          </a:xfrm>
        </p:spPr>
        <p:txBody>
          <a:bodyPr/>
          <a:p>
            <a:endParaRPr lang="zh-CN" altLang="en-US"/>
          </a:p>
        </p:txBody>
      </p:sp>
      <p:sp>
        <p:nvSpPr>
          <p:cNvPr id="3" name="Subtitle 2"/>
          <p:cNvSpPr>
            <a:spLocks noGrp="1"/>
          </p:cNvSpPr>
          <p:nvPr>
            <p:ph type="subTitle" idx="16389"/>
            <p:custDataLst>
              <p:tags r:id="rId2"/>
            </p:custDataLst>
          </p:nvPr>
        </p:nvSpPr>
        <p:spPr/>
        <p:txBody>
          <a:bodyPr/>
          <a:p>
            <a:r>
              <a:rPr lang="zh-CN" altLang="en-US"/>
              <a:t>THE END</a:t>
            </a:r>
            <a:endParaRPr lang="zh-CN" altLang="en-US"/>
          </a:p>
        </p:txBody>
      </p:sp>
      <p:sp>
        <p:nvSpPr>
          <p:cNvPr id="4" name="标题 1"/>
          <p:cNvSpPr>
            <a:spLocks noGrp="1"/>
          </p:cNvSpPr>
          <p:nvPr>
            <p:ph type="ctrTitle" idx="16388"/>
            <p:custDataLst>
              <p:tags r:id="rId3"/>
            </p:custDataLst>
          </p:nvPr>
        </p:nvSpPr>
        <p:spPr/>
        <p:txBody>
          <a:bodyPr>
            <a:normAutofit fontScale="90000"/>
          </a:bodyPr>
          <a:p>
            <a:r>
              <a:rPr lang="zh-CN" altLang="en-US"/>
              <a:t>thanks</a:t>
            </a:r>
            <a:endParaRPr lang="zh-CN" altLang="en-US"/>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p:txBody>
          <a:bodyPr/>
          <a:p>
            <a:r>
              <a:rPr lang="en-US" altLang="zh-CN" sz="3200" b="1"/>
              <a:t>Our Common Challenge</a:t>
            </a:r>
            <a:br>
              <a:rPr lang="en-US" altLang="zh-CN" sz="3200" b="1"/>
            </a:br>
            <a:r>
              <a:rPr lang="zh-CN" altLang="en-US" sz="3200" b="1"/>
              <a:t> (The "Why")</a:t>
            </a:r>
            <a:endParaRPr lang="zh-CN" altLang="en-US" sz="3200" b="1"/>
          </a:p>
        </p:txBody>
      </p:sp>
      <p:sp>
        <p:nvSpPr>
          <p:cNvPr id="5" name="节编号 3"/>
          <p:cNvSpPr>
            <a:spLocks noGrp="1"/>
          </p:cNvSpPr>
          <p:nvPr>
            <p:ph type="body" sz="quarter" idx="16389"/>
            <p:custDataLst>
              <p:tags r:id="rId2"/>
            </p:custDataLst>
          </p:nvPr>
        </p:nvSpPr>
        <p:spPr/>
        <p:txBody>
          <a:bodyPr/>
          <a:p>
            <a:r>
              <a:rPr lang="zh-CN" altLang="en-US" sz="3200" b="1"/>
              <a:t>0 1</a:t>
            </a:r>
            <a:endParaRPr lang="zh-CN" altLang="en-US" sz="3200" b="1"/>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705600" y="533400"/>
            <a:ext cx="5377180" cy="1219200"/>
          </a:xfrm>
        </p:spPr>
        <p:txBody>
          <a:bodyPr>
            <a:normAutofit fontScale="90000"/>
          </a:bodyPr>
          <a:p>
            <a:r>
              <a:rPr lang="zh-CN" altLang="en-US" sz="2220" b="1"/>
              <a:t>Background: </a:t>
            </a:r>
            <a:r>
              <a:rPr lang="en-US" altLang="zh-CN" sz="2220" b="1"/>
              <a:t> A surge in the ownership and use of Room Air Conditioners (RACs) in the APEC region, driven by rising living standards and rising temperatures</a:t>
            </a:r>
            <a:r>
              <a:rPr lang="zh-CN" altLang="en-US" sz="2220" b="1"/>
              <a:t>.</a:t>
            </a:r>
            <a:endParaRPr lang="zh-CN" altLang="en-US" sz="2220" b="1"/>
          </a:p>
        </p:txBody>
      </p:sp>
      <p:pic>
        <p:nvPicPr>
          <p:cNvPr id="3" name="内容占位符 2" descr="4a49df47-c12b-11f0-82f4-4a3166813554"/>
          <p:cNvPicPr>
            <a:picLocks noChangeAspect="1"/>
          </p:cNvPicPr>
          <p:nvPr>
            <p:ph idx="16390"/>
            <p:custDataLst>
              <p:tags r:id="rId2"/>
            </p:custDataLst>
          </p:nvPr>
        </p:nvPicPr>
        <p:blipFill>
          <a:blip r:embed="rId3"/>
          <a:srcRect l="9248" r="17779"/>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91"/>
            <p:custDataLst>
              <p:tags r:id="rId4"/>
            </p:custDataLst>
          </p:nvPr>
        </p:nvSpPr>
        <p:spPr/>
        <p:txBody>
          <a:bodyPr/>
          <a:p>
            <a:endParaRPr lang="zh-CN" altLang="en-US" sz="1400"/>
          </a:p>
        </p:txBody>
      </p:sp>
      <p:sp>
        <p:nvSpPr>
          <p:cNvPr id="5" name="文本占位符 4"/>
          <p:cNvSpPr>
            <a:spLocks noGrp="1"/>
          </p:cNvSpPr>
          <p:nvPr>
            <p:ph type="body" idx="16386"/>
            <p:custDataLst>
              <p:tags r:id="rId5"/>
            </p:custDataLst>
          </p:nvPr>
        </p:nvSpPr>
        <p:spPr/>
        <p:txBody>
          <a:bodyPr/>
          <a:p>
            <a:r>
              <a:rPr lang="en-US" altLang="zh-CN" sz="1600" b="1"/>
              <a:t>Rising Living Standards</a:t>
            </a:r>
            <a:endParaRPr lang="en-US" altLang="zh-CN" sz="1600" b="1"/>
          </a:p>
        </p:txBody>
      </p:sp>
      <p:sp>
        <p:nvSpPr>
          <p:cNvPr id="6" name="文本占位符 5"/>
          <p:cNvSpPr>
            <a:spLocks noGrp="1"/>
          </p:cNvSpPr>
          <p:nvPr>
            <p:ph type="body" idx="16387"/>
            <p:custDataLst>
              <p:tags r:id="rId6"/>
            </p:custDataLst>
          </p:nvPr>
        </p:nvSpPr>
        <p:spPr>
          <a:xfrm>
            <a:off x="6858000" y="3200400"/>
            <a:ext cx="4724400" cy="914400"/>
          </a:xfrm>
        </p:spPr>
        <p:txBody>
          <a:bodyPr>
            <a:noAutofit/>
          </a:bodyPr>
          <a:p>
            <a:r>
              <a:rPr lang="en-US" altLang="zh-CN" sz="1400"/>
              <a:t>As living standards in the APEC region continuously improve, the pursuit of comfort has led to a gradual increase in the ownership of Room Air Conditioners (RACs) as a key appliance for improving living environments. </a:t>
            </a:r>
            <a:r>
              <a:rPr lang="zh-CN" altLang="en-US" sz="1400"/>
              <a:t>.</a:t>
            </a:r>
            <a:endParaRPr lang="zh-CN" altLang="en-US" sz="1400"/>
          </a:p>
        </p:txBody>
      </p:sp>
      <p:sp>
        <p:nvSpPr>
          <p:cNvPr id="7" name="装饰  5"/>
          <p:cNvSpPr>
            <a:spLocks noGrp="1"/>
          </p:cNvSpPr>
          <p:nvPr>
            <p:ph type="body" idx="16392"/>
            <p:custDataLst>
              <p:tags r:id="rId7"/>
            </p:custDataLst>
          </p:nvPr>
        </p:nvSpPr>
        <p:spPr/>
        <p:txBody>
          <a:bodyPr/>
          <a:p>
            <a:endParaRPr lang="zh-CN" altLang="en-US" sz="1400"/>
          </a:p>
        </p:txBody>
      </p:sp>
      <p:sp>
        <p:nvSpPr>
          <p:cNvPr id="8" name="文本占位符 7"/>
          <p:cNvSpPr>
            <a:spLocks noGrp="1"/>
          </p:cNvSpPr>
          <p:nvPr>
            <p:ph type="body" idx="16388"/>
            <p:custDataLst>
              <p:tags r:id="rId8"/>
            </p:custDataLst>
          </p:nvPr>
        </p:nvSpPr>
        <p:spPr/>
        <p:txBody>
          <a:bodyPr/>
          <a:p>
            <a:r>
              <a:rPr lang="en-US" altLang="zh-CN" sz="1600" b="1"/>
              <a:t>Rising Temperature</a:t>
            </a:r>
            <a:endParaRPr lang="en-US" altLang="zh-CN" sz="1600" b="1"/>
          </a:p>
        </p:txBody>
      </p:sp>
      <p:sp>
        <p:nvSpPr>
          <p:cNvPr id="9" name="文本占位符 8"/>
          <p:cNvSpPr>
            <a:spLocks noGrp="1"/>
          </p:cNvSpPr>
          <p:nvPr>
            <p:ph type="body" idx="16389"/>
            <p:custDataLst>
              <p:tags r:id="rId9"/>
            </p:custDataLst>
          </p:nvPr>
        </p:nvSpPr>
        <p:spPr>
          <a:xfrm>
            <a:off x="6858000" y="5232400"/>
            <a:ext cx="4724400" cy="914400"/>
          </a:xfrm>
        </p:spPr>
        <p:txBody>
          <a:bodyPr>
            <a:noAutofit/>
          </a:bodyPr>
          <a:p>
            <a:r>
              <a:rPr lang="en-US" altLang="zh-CN" sz="1400"/>
              <a:t>Rising temperatures have led to more hot weather, significantly increasing the demand for and surge in the use of RACs to cope with high temperatures.</a:t>
            </a:r>
            <a:endParaRPr lang="en-US" altLang="zh-CN" sz="1400"/>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sz="2000" b="1"/>
              <a:t>Question 1 (Energy): </a:t>
            </a:r>
            <a:r>
              <a:rPr lang="en-US" altLang="zh-CN" sz="2000" b="1"/>
              <a:t> A significant increase in electricity consumption</a:t>
            </a:r>
            <a:endParaRPr lang="en-US" altLang="zh-CN" sz="2000" b="1"/>
          </a:p>
        </p:txBody>
      </p:sp>
      <p:sp>
        <p:nvSpPr>
          <p:cNvPr id="3" name="装饰  1"/>
          <p:cNvSpPr>
            <a:spLocks noGrp="1"/>
          </p:cNvSpPr>
          <p:nvPr>
            <p:ph type="body" idx="16390"/>
            <p:custDataLst>
              <p:tags r:id="rId2"/>
            </p:custDataLst>
          </p:nvPr>
        </p:nvSpPr>
        <p:spPr/>
        <p:txBody>
          <a:bodyPr/>
          <a:p>
            <a:endParaRPr lang="zh-CN" altLang="en-US" sz="1400"/>
          </a:p>
        </p:txBody>
      </p:sp>
      <p:pic>
        <p:nvPicPr>
          <p:cNvPr id="4" name="图片占位符 3" descr="4d826230-c12b-11f0-b3f3-72c6d560ad2b"/>
          <p:cNvPicPr>
            <a:picLocks noChangeAspect="1"/>
          </p:cNvPicPr>
          <p:nvPr>
            <p:ph type="pic" idx="16391"/>
            <p:custDataLst>
              <p:tags r:id="rId3"/>
            </p:custDataLst>
          </p:nvPr>
        </p:nvPicPr>
        <p:blipFill>
          <a:blip r:embed="rId4"/>
          <a:srcRect l="617" r="617"/>
          <a:stretch>
            <a:fillRect/>
          </a:stretch>
        </p:blipFill>
        <p:spPr>
          <a:xfrm>
            <a:off x="6096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641600 h 2641600"/>
              <a:gd name="connisteX5" fmla="*/ 0 w 5334000"/>
              <a:gd name="connsiteY5" fmla="*/ 2641600 h 2641600"/>
              <a:gd name="connisteX6" fmla="*/ 0 w 5334000"/>
              <a:gd name="connsiteY6"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41600">
                <a:moveTo>
                  <a:pt x="0" y="203200"/>
                </a:moveTo>
                <a:cubicBezTo>
                  <a:pt x="0" y="90976"/>
                  <a:pt x="90976" y="0"/>
                  <a:pt x="203200" y="0"/>
                </a:cubicBezTo>
                <a:lnTo>
                  <a:pt x="5130800" y="0"/>
                </a:lnTo>
                <a:cubicBezTo>
                  <a:pt x="5243024" y="0"/>
                  <a:pt x="5334000" y="90976"/>
                  <a:pt x="5334000" y="203200"/>
                </a:cubicBezTo>
                <a:lnTo>
                  <a:pt x="5334000" y="2641600"/>
                </a:lnTo>
                <a:lnTo>
                  <a:pt x="0" y="2641600"/>
                </a:lnTo>
                <a:lnTo>
                  <a:pt x="0" y="203200"/>
                </a:lnTo>
                <a:close/>
              </a:path>
            </a:pathLst>
          </a:custGeom>
        </p:spPr>
      </p:pic>
      <p:sp>
        <p:nvSpPr>
          <p:cNvPr id="5" name="文本占位符 4"/>
          <p:cNvSpPr>
            <a:spLocks noGrp="1"/>
          </p:cNvSpPr>
          <p:nvPr>
            <p:ph type="body" idx="16386"/>
            <p:custDataLst>
              <p:tags r:id="rId5"/>
            </p:custDataLst>
          </p:nvPr>
        </p:nvSpPr>
        <p:spPr/>
        <p:txBody>
          <a:bodyPr/>
          <a:p>
            <a:r>
              <a:rPr lang="en-US" altLang="zh-CN" sz="1600" b="1"/>
              <a:t>High Volume of RAC Usage</a:t>
            </a:r>
            <a:endParaRPr lang="en-US" altLang="zh-CN" sz="1600" b="1"/>
          </a:p>
        </p:txBody>
      </p:sp>
      <p:sp>
        <p:nvSpPr>
          <p:cNvPr id="6" name="文本占位符 5"/>
          <p:cNvSpPr>
            <a:spLocks noGrp="1"/>
          </p:cNvSpPr>
          <p:nvPr>
            <p:ph type="body" idx="16387"/>
            <p:custDataLst>
              <p:tags r:id="rId6"/>
            </p:custDataLst>
          </p:nvPr>
        </p:nvSpPr>
        <p:spPr>
          <a:xfrm>
            <a:off x="914400" y="4897120"/>
            <a:ext cx="4724400" cy="914400"/>
          </a:xfrm>
        </p:spPr>
        <p:txBody>
          <a:bodyPr>
            <a:noAutofit/>
          </a:bodyPr>
          <a:p>
            <a:r>
              <a:rPr lang="en-US" altLang="zh-CN" sz="1400"/>
              <a:t>The surge in RAC ownership and usage in the APEC region, with many units operating simultaneously, necessarily consumes a large amount of electricity, leading to a significant increase in the region's power consumption.</a:t>
            </a:r>
            <a:endParaRPr lang="en-US" altLang="zh-CN" sz="1400"/>
          </a:p>
        </p:txBody>
      </p:sp>
      <p:sp>
        <p:nvSpPr>
          <p:cNvPr id="7" name="装饰  5"/>
          <p:cNvSpPr>
            <a:spLocks noGrp="1"/>
          </p:cNvSpPr>
          <p:nvPr>
            <p:ph type="body" idx="16392"/>
            <p:custDataLst>
              <p:tags r:id="rId7"/>
            </p:custDataLst>
          </p:nvPr>
        </p:nvSpPr>
        <p:spPr/>
        <p:txBody>
          <a:bodyPr/>
          <a:p>
            <a:endParaRPr lang="zh-CN" altLang="en-US" sz="1400"/>
          </a:p>
        </p:txBody>
      </p:sp>
      <p:pic>
        <p:nvPicPr>
          <p:cNvPr id="8" name="图片占位符 7" descr="4d8262ac-c12b-11f0-b3f3-72c6d560ad2b"/>
          <p:cNvPicPr>
            <a:picLocks noChangeAspect="1"/>
          </p:cNvPicPr>
          <p:nvPr>
            <p:ph type="pic" idx="16393"/>
            <p:custDataLst>
              <p:tags r:id="rId8"/>
            </p:custDataLst>
          </p:nvPr>
        </p:nvPicPr>
        <p:blipFill>
          <a:blip r:embed="rId9"/>
          <a:srcRect l="617" r="617"/>
          <a:stretch>
            <a:fillRect/>
          </a:stretch>
        </p:blipFill>
        <p:spPr>
          <a:xfrm>
            <a:off x="62484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641600 h 2641600"/>
              <a:gd name="connisteX5" fmla="*/ 0 w 5334000"/>
              <a:gd name="connsiteY5" fmla="*/ 2641600 h 2641600"/>
              <a:gd name="connisteX6" fmla="*/ 0 w 5334000"/>
              <a:gd name="connsiteY6"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41600">
                <a:moveTo>
                  <a:pt x="0" y="203200"/>
                </a:moveTo>
                <a:cubicBezTo>
                  <a:pt x="0" y="90976"/>
                  <a:pt x="90976" y="0"/>
                  <a:pt x="203200" y="0"/>
                </a:cubicBezTo>
                <a:lnTo>
                  <a:pt x="5130800" y="0"/>
                </a:lnTo>
                <a:cubicBezTo>
                  <a:pt x="5243024" y="0"/>
                  <a:pt x="5334000" y="90976"/>
                  <a:pt x="5334000" y="203200"/>
                </a:cubicBezTo>
                <a:lnTo>
                  <a:pt x="5334000" y="2641600"/>
                </a:lnTo>
                <a:lnTo>
                  <a:pt x="0" y="2641600"/>
                </a:lnTo>
                <a:lnTo>
                  <a:pt x="0" y="203200"/>
                </a:lnTo>
                <a:close/>
              </a:path>
            </a:pathLst>
          </a:custGeom>
        </p:spPr>
      </p:pic>
      <p:sp>
        <p:nvSpPr>
          <p:cNvPr id="9" name="文本占位符 8"/>
          <p:cNvSpPr>
            <a:spLocks noGrp="1"/>
          </p:cNvSpPr>
          <p:nvPr>
            <p:ph type="body" idx="16388"/>
            <p:custDataLst>
              <p:tags r:id="rId10"/>
            </p:custDataLst>
          </p:nvPr>
        </p:nvSpPr>
        <p:spPr/>
        <p:txBody>
          <a:bodyPr/>
          <a:p>
            <a:r>
              <a:rPr lang="en-US" altLang="zh-CN" sz="1600" b="1"/>
              <a:t>Increased Pressure on Power Supply</a:t>
            </a:r>
            <a:endParaRPr lang="en-US" altLang="zh-CN" sz="1600" b="1"/>
          </a:p>
        </p:txBody>
      </p:sp>
      <p:sp>
        <p:nvSpPr>
          <p:cNvPr id="10" name="文本占位符 9"/>
          <p:cNvSpPr>
            <a:spLocks noGrp="1"/>
          </p:cNvSpPr>
          <p:nvPr>
            <p:ph type="body" idx="16389"/>
            <p:custDataLst>
              <p:tags r:id="rId11"/>
            </p:custDataLst>
          </p:nvPr>
        </p:nvSpPr>
        <p:spPr>
          <a:xfrm>
            <a:off x="6553200" y="4897120"/>
            <a:ext cx="4724400" cy="914400"/>
          </a:xfrm>
        </p:spPr>
        <p:txBody>
          <a:bodyPr>
            <a:noAutofit/>
          </a:bodyPr>
          <a:p>
            <a:r>
              <a:rPr lang="en-US" altLang="zh-CN" sz="1400"/>
              <a:t>The sharp increase in electricity consumption places immense pressure on the APEC region's power supply, potentially causing supply shortages and impacting normal production and life.</a:t>
            </a:r>
            <a:endParaRPr lang="en-US" altLang="zh-CN" sz="1400"/>
          </a:p>
        </p:txBody>
      </p:sp>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sz="2000" b="1"/>
              <a:t>Question 2 (Climate): </a:t>
            </a:r>
            <a:r>
              <a:rPr lang="en-US" altLang="zh-CN" sz="2000" b="1"/>
              <a:t>Greenhouse gas (GHG) emissions caused by HFC refrigerants</a:t>
            </a:r>
            <a:endParaRPr lang="en-US" altLang="zh-CN" sz="2000" b="1"/>
          </a:p>
        </p:txBody>
      </p:sp>
      <p:sp>
        <p:nvSpPr>
          <p:cNvPr id="3" name="装饰  1"/>
          <p:cNvSpPr>
            <a:spLocks noGrp="1"/>
          </p:cNvSpPr>
          <p:nvPr>
            <p:ph type="body" idx="16391"/>
            <p:custDataLst>
              <p:tags r:id="rId2"/>
            </p:custDataLst>
          </p:nvPr>
        </p:nvSpPr>
        <p:spPr/>
        <p:txBody>
          <a:bodyPr/>
          <a:p>
            <a:endParaRPr lang="zh-CN" altLang="en-US"/>
          </a:p>
        </p:txBody>
      </p:sp>
      <p:sp>
        <p:nvSpPr>
          <p:cNvPr id="4" name="装饰  2"/>
          <p:cNvSpPr>
            <a:spLocks noGrp="1"/>
          </p:cNvSpPr>
          <p:nvPr>
            <p:ph type="body" idx="16392"/>
            <p:custDataLst>
              <p:tags r:id="rId3"/>
            </p:custDataLst>
          </p:nvPr>
        </p:nvSpPr>
        <p:spPr/>
        <p:txBody>
          <a:bodyPr/>
          <a:p>
            <a:endParaRPr lang="zh-CN" altLang="en-US"/>
          </a:p>
        </p:txBody>
      </p:sp>
      <p:pic>
        <p:nvPicPr>
          <p:cNvPr id="14" name="图片占位符 13" descr="7"/>
          <p:cNvPicPr>
            <a:picLocks noChangeAspect="1"/>
          </p:cNvPicPr>
          <p:nvPr>
            <p:ph type="pic" idx="16390"/>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2870200" y="2565400"/>
            <a:ext cx="812800" cy="812800"/>
          </a:xfrm>
          <a:prstGeom prst="rect">
            <a:avLst/>
          </a:prstGeom>
        </p:spPr>
      </p:pic>
      <p:sp>
        <p:nvSpPr>
          <p:cNvPr id="6" name="文本占位符 5"/>
          <p:cNvSpPr>
            <a:spLocks noGrp="1"/>
          </p:cNvSpPr>
          <p:nvPr>
            <p:ph type="body" idx="16386"/>
            <p:custDataLst>
              <p:tags r:id="rId7"/>
            </p:custDataLst>
          </p:nvPr>
        </p:nvSpPr>
        <p:spPr/>
        <p:txBody>
          <a:bodyPr/>
          <a:p>
            <a:r>
              <a:rPr lang="en-US" altLang="zh-CN" sz="1600" b="1"/>
              <a:t>Characteristics of HFC Refrigerants</a:t>
            </a:r>
            <a:endParaRPr lang="en-US" altLang="zh-CN" sz="1600" b="1"/>
          </a:p>
        </p:txBody>
      </p:sp>
      <p:sp>
        <p:nvSpPr>
          <p:cNvPr id="7" name="文本占位符 6"/>
          <p:cNvSpPr>
            <a:spLocks noGrp="1"/>
          </p:cNvSpPr>
          <p:nvPr>
            <p:ph type="body" idx="16387"/>
            <p:custDataLst>
              <p:tags r:id="rId8"/>
            </p:custDataLst>
          </p:nvPr>
        </p:nvSpPr>
        <p:spPr/>
        <p:txBody>
          <a:bodyPr>
            <a:noAutofit/>
          </a:bodyPr>
          <a:p>
            <a:r>
              <a:rPr lang="en-US" altLang="zh-CN" sz="1400"/>
              <a:t> HFC refrigerants commonly used in RACs have properties that cause greenhouse gas emissions; GHGs are released during their use, adversely affecting the climate.</a:t>
            </a:r>
            <a:endParaRPr lang="en-US" altLang="zh-CN" sz="1400"/>
          </a:p>
        </p:txBody>
      </p:sp>
      <p:sp>
        <p:nvSpPr>
          <p:cNvPr id="8" name="装饰  6"/>
          <p:cNvSpPr>
            <a:spLocks noGrp="1"/>
          </p:cNvSpPr>
          <p:nvPr>
            <p:ph type="body" idx="16394"/>
            <p:custDataLst>
              <p:tags r:id="rId9"/>
            </p:custDataLst>
          </p:nvPr>
        </p:nvSpPr>
        <p:spPr/>
        <p:txBody>
          <a:bodyPr/>
          <a:p>
            <a:endParaRPr lang="zh-CN" altLang="en-US"/>
          </a:p>
        </p:txBody>
      </p:sp>
      <p:sp>
        <p:nvSpPr>
          <p:cNvPr id="9" name="装饰  7"/>
          <p:cNvSpPr>
            <a:spLocks noGrp="1"/>
          </p:cNvSpPr>
          <p:nvPr>
            <p:ph type="body" idx="16395"/>
            <p:custDataLst>
              <p:tags r:id="rId10"/>
            </p:custDataLst>
          </p:nvPr>
        </p:nvSpPr>
        <p:spPr/>
        <p:txBody>
          <a:bodyPr/>
          <a:p>
            <a:endParaRPr lang="zh-CN" altLang="en-US"/>
          </a:p>
        </p:txBody>
      </p:sp>
      <p:pic>
        <p:nvPicPr>
          <p:cNvPr id="13" name="图片占位符 12" descr="2"/>
          <p:cNvPicPr>
            <a:picLocks noChangeAspect="1"/>
          </p:cNvPicPr>
          <p:nvPr>
            <p:ph type="pic" idx="16393"/>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8509000" y="2565400"/>
            <a:ext cx="812800" cy="812800"/>
          </a:xfrm>
          <a:prstGeom prst="rect">
            <a:avLst/>
          </a:prstGeom>
        </p:spPr>
      </p:pic>
      <p:sp>
        <p:nvSpPr>
          <p:cNvPr id="11" name="文本占位符 10"/>
          <p:cNvSpPr>
            <a:spLocks noGrp="1"/>
          </p:cNvSpPr>
          <p:nvPr>
            <p:ph type="body" idx="16388"/>
            <p:custDataLst>
              <p:tags r:id="rId14"/>
            </p:custDataLst>
          </p:nvPr>
        </p:nvSpPr>
        <p:spPr/>
        <p:txBody>
          <a:bodyPr/>
          <a:p>
            <a:r>
              <a:rPr lang="en-US" altLang="zh-CN" sz="1600" b="1"/>
              <a:t>Exacerbating Climate Issues</a:t>
            </a:r>
            <a:endParaRPr lang="en-US" altLang="zh-CN" sz="1600" b="1"/>
          </a:p>
        </p:txBody>
      </p:sp>
      <p:sp>
        <p:nvSpPr>
          <p:cNvPr id="12" name="文本占位符 11"/>
          <p:cNvSpPr>
            <a:spLocks noGrp="1"/>
          </p:cNvSpPr>
          <p:nvPr>
            <p:ph type="body" idx="16389"/>
            <p:custDataLst>
              <p:tags r:id="rId15"/>
            </p:custDataLst>
          </p:nvPr>
        </p:nvSpPr>
        <p:spPr/>
        <p:txBody>
          <a:bodyPr>
            <a:noAutofit/>
          </a:bodyPr>
          <a:p>
            <a:r>
              <a:rPr lang="en-US" altLang="zh-CN" sz="1400"/>
              <a:t>The continuous accumulation of GHGs emitted from HFC refrigerants will further exacerbate global climate problems, such as global warming, posing challenges to the ecological environment of the APEC region and the world.</a:t>
            </a:r>
            <a:endParaRPr lang="en-US" altLang="zh-CN" sz="1400"/>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533400"/>
            <a:ext cx="5414010" cy="1219200"/>
          </a:xfrm>
        </p:spPr>
        <p:txBody>
          <a:bodyPr>
            <a:noAutofit/>
          </a:bodyPr>
          <a:p>
            <a:r>
              <a:rPr lang="zh-CN" altLang="en-US" sz="2000" b="1"/>
              <a:t>Core obstacle: Significant disparities exist among economies regarding minimum energy performance standards (MEPS), labeling schemes, and incentive policies.</a:t>
            </a:r>
            <a:endParaRPr lang="zh-CN" altLang="en-US" sz="2000" b="1"/>
          </a:p>
        </p:txBody>
      </p:sp>
      <p:pic>
        <p:nvPicPr>
          <p:cNvPr id="3" name="内容占位符 2" descr="4e5a7c1b-c12b-11f0-837d-42cbb45f56bf"/>
          <p:cNvPicPr>
            <a:picLocks noChangeAspect="1"/>
          </p:cNvPicPr>
          <p:nvPr>
            <p:ph idx="16392"/>
            <p:custDataLst>
              <p:tags r:id="rId2"/>
            </p:custDataLst>
          </p:nvPr>
        </p:nvPicPr>
        <p:blipFill>
          <a:blip r:embed="rId3"/>
          <a:srcRect l="1351" r="1351"/>
          <a:stretch>
            <a:fillRect/>
          </a:stretch>
        </p:blipFill>
        <p:spPr>
          <a:xfrm>
            <a:off x="6096000" y="609600"/>
            <a:ext cx="5486400" cy="5638800"/>
          </a:xfrm>
          <a:custGeom>
            <a:avLst/>
            <a:gdLst>
              <a:gd name="connisteX0" fmla="*/ 0 w 5486400"/>
              <a:gd name="connsiteY0" fmla="*/ 0 h 5638800"/>
              <a:gd name="connisteX1" fmla="*/ 5486400 w 5486400"/>
              <a:gd name="connsiteY1" fmla="*/ 0 h 5638800"/>
              <a:gd name="connisteX2" fmla="*/ 5486400 w 5486400"/>
              <a:gd name="connsiteY2" fmla="*/ 5638800 h 5638800"/>
              <a:gd name="connisteX3" fmla="*/ 0 w 5486400"/>
              <a:gd name="connsiteY3" fmla="*/ 5638800 h 5638800"/>
              <a:gd name="connisteX4" fmla="*/ 0 w 5486400"/>
              <a:gd name="connsiteY4" fmla="*/ 0 h 5638800"/>
            </a:gdLst>
            <a:ahLst/>
            <a:cxnLst>
              <a:cxn ang="0">
                <a:pos x="connisteX0" y="connsiteY0"/>
              </a:cxn>
              <a:cxn ang="0">
                <a:pos x="connisteX1" y="connsiteY1"/>
              </a:cxn>
              <a:cxn ang="0">
                <a:pos x="connisteX2" y="connsiteY2"/>
              </a:cxn>
              <a:cxn ang="0">
                <a:pos x="connisteX3" y="connsiteY3"/>
              </a:cxn>
              <a:cxn ang="0">
                <a:pos x="connisteX4" y="connsiteY4"/>
              </a:cxn>
            </a:cxnLst>
            <a:pathLst>
              <a:path w="5486400" h="5638800">
                <a:moveTo>
                  <a:pt x="0" y="0"/>
                </a:moveTo>
                <a:lnTo>
                  <a:pt x="5486400" y="0"/>
                </a:lnTo>
                <a:lnTo>
                  <a:pt x="5486400" y="5638800"/>
                </a:lnTo>
                <a:lnTo>
                  <a:pt x="0" y="5638800"/>
                </a:lnTo>
                <a:lnTo>
                  <a:pt x="0" y="0"/>
                </a:lnTo>
                <a:close/>
              </a:path>
            </a:pathLst>
          </a:custGeom>
        </p:spPr>
      </p:pic>
      <p:sp>
        <p:nvSpPr>
          <p:cNvPr id="4" name="装饰  2"/>
          <p:cNvSpPr>
            <a:spLocks noGrp="1"/>
          </p:cNvSpPr>
          <p:nvPr>
            <p:ph type="body" idx="16393"/>
            <p:custDataLst>
              <p:tags r:id="rId4"/>
            </p:custDataLst>
          </p:nvPr>
        </p:nvSpPr>
        <p:spPr/>
        <p:txBody>
          <a:bodyPr/>
          <a:p>
            <a:endParaRPr lang="zh-CN" altLang="en-US" sz="1400"/>
          </a:p>
        </p:txBody>
      </p:sp>
      <p:sp>
        <p:nvSpPr>
          <p:cNvPr id="5" name="文本占位符 4"/>
          <p:cNvSpPr>
            <a:spLocks noGrp="1"/>
          </p:cNvSpPr>
          <p:nvPr>
            <p:ph type="body" idx="16386"/>
            <p:custDataLst>
              <p:tags r:id="rId5"/>
            </p:custDataLst>
          </p:nvPr>
        </p:nvSpPr>
        <p:spPr/>
        <p:txBody>
          <a:bodyPr>
            <a:noAutofit/>
          </a:bodyPr>
          <a:p>
            <a:r>
              <a:rPr lang="en-US" altLang="zh-CN" sz="1600" b="1"/>
              <a:t>Differences in Minimum Energy Performance Standards (MEPS)</a:t>
            </a:r>
            <a:endParaRPr lang="en-US" altLang="zh-CN" sz="1600" b="1"/>
          </a:p>
        </p:txBody>
      </p:sp>
      <p:sp>
        <p:nvSpPr>
          <p:cNvPr id="6" name="文本占位符 5"/>
          <p:cNvSpPr>
            <a:spLocks noGrp="1"/>
          </p:cNvSpPr>
          <p:nvPr>
            <p:ph type="body" idx="16387"/>
            <p:custDataLst>
              <p:tags r:id="rId6"/>
            </p:custDataLst>
          </p:nvPr>
        </p:nvSpPr>
        <p:spPr>
          <a:xfrm>
            <a:off x="762000" y="2758440"/>
            <a:ext cx="4724400" cy="609600"/>
          </a:xfrm>
        </p:spPr>
        <p:txBody>
          <a:bodyPr>
            <a:noAutofit/>
          </a:bodyPr>
          <a:p>
            <a:r>
              <a:rPr lang="en-US" altLang="zh-CN" sz="1200"/>
              <a:t>APEC economies have significant differences in MEPS, leading to different energy efficiency requirements for RACs and affecting the unified promotion of high-efficiency products</a:t>
            </a:r>
            <a:endParaRPr lang="en-US" altLang="zh-CN" sz="1200"/>
          </a:p>
        </p:txBody>
      </p:sp>
      <p:sp>
        <p:nvSpPr>
          <p:cNvPr id="7" name="装饰  5"/>
          <p:cNvSpPr>
            <a:spLocks noGrp="1"/>
          </p:cNvSpPr>
          <p:nvPr>
            <p:ph type="body" idx="16394"/>
            <p:custDataLst>
              <p:tags r:id="rId7"/>
            </p:custDataLst>
          </p:nvPr>
        </p:nvSpPr>
        <p:spPr/>
        <p:txBody>
          <a:bodyPr/>
          <a:p>
            <a:endParaRPr lang="zh-CN" altLang="en-US" sz="1400"/>
          </a:p>
        </p:txBody>
      </p:sp>
      <p:sp>
        <p:nvSpPr>
          <p:cNvPr id="8" name="文本占位符 7"/>
          <p:cNvSpPr>
            <a:spLocks noGrp="1"/>
          </p:cNvSpPr>
          <p:nvPr>
            <p:ph type="body" idx="16388"/>
            <p:custDataLst>
              <p:tags r:id="rId8"/>
            </p:custDataLst>
          </p:nvPr>
        </p:nvSpPr>
        <p:spPr/>
        <p:txBody>
          <a:bodyPr/>
          <a:p>
            <a:r>
              <a:rPr lang="en-US" altLang="zh-CN" sz="1600" b="1"/>
              <a:t>Differences in Labeling Programs</a:t>
            </a:r>
            <a:endParaRPr lang="en-US" altLang="zh-CN" sz="1600" b="1"/>
          </a:p>
        </p:txBody>
      </p:sp>
      <p:sp>
        <p:nvSpPr>
          <p:cNvPr id="9" name="文本占位符 8"/>
          <p:cNvSpPr>
            <a:spLocks noGrp="1"/>
          </p:cNvSpPr>
          <p:nvPr>
            <p:ph type="body" idx="16389"/>
            <p:custDataLst>
              <p:tags r:id="rId9"/>
            </p:custDataLst>
          </p:nvPr>
        </p:nvSpPr>
        <p:spPr>
          <a:xfrm>
            <a:off x="762000" y="3982720"/>
            <a:ext cx="4724400" cy="609600"/>
          </a:xfrm>
        </p:spPr>
        <p:txBody>
          <a:bodyPr>
            <a:noAutofit/>
          </a:bodyPr>
          <a:p>
            <a:r>
              <a:rPr lang="en-US" altLang="zh-CN" sz="1200"/>
              <a:t>Inconsistent labeling programs among economies make it difficult for consumers to understand the energy efficiency of RACs through a unified standard, which is not conducive to market selection of efficient products</a:t>
            </a:r>
            <a:endParaRPr lang="en-US" altLang="zh-CN" sz="1200"/>
          </a:p>
        </p:txBody>
      </p:sp>
      <p:sp>
        <p:nvSpPr>
          <p:cNvPr id="10" name="装饰  8"/>
          <p:cNvSpPr>
            <a:spLocks noGrp="1"/>
          </p:cNvSpPr>
          <p:nvPr>
            <p:ph type="body" idx="16395"/>
            <p:custDataLst>
              <p:tags r:id="rId10"/>
            </p:custDataLst>
          </p:nvPr>
        </p:nvSpPr>
        <p:spPr/>
        <p:txBody>
          <a:bodyPr/>
          <a:p>
            <a:endParaRPr lang="zh-CN" altLang="en-US" sz="1400"/>
          </a:p>
        </p:txBody>
      </p:sp>
      <p:sp>
        <p:nvSpPr>
          <p:cNvPr id="11" name="文本占位符 10"/>
          <p:cNvSpPr>
            <a:spLocks noGrp="1"/>
          </p:cNvSpPr>
          <p:nvPr>
            <p:ph type="body" idx="16390"/>
            <p:custDataLst>
              <p:tags r:id="rId11"/>
            </p:custDataLst>
          </p:nvPr>
        </p:nvSpPr>
        <p:spPr/>
        <p:txBody>
          <a:bodyPr/>
          <a:p>
            <a:r>
              <a:rPr lang="en-US" altLang="zh-CN" sz="1600" b="1"/>
              <a:t>Differences in Incentive Policies</a:t>
            </a:r>
            <a:endParaRPr lang="en-US" altLang="zh-CN" sz="1600" b="1"/>
          </a:p>
        </p:txBody>
      </p:sp>
      <p:sp>
        <p:nvSpPr>
          <p:cNvPr id="12" name="文本占位符 11"/>
          <p:cNvSpPr>
            <a:spLocks noGrp="1"/>
          </p:cNvSpPr>
          <p:nvPr>
            <p:ph type="body" idx="16391"/>
            <p:custDataLst>
              <p:tags r:id="rId12"/>
            </p:custDataLst>
          </p:nvPr>
        </p:nvSpPr>
        <p:spPr>
          <a:xfrm>
            <a:off x="762000" y="5446395"/>
            <a:ext cx="4724400" cy="609600"/>
          </a:xfrm>
        </p:spPr>
        <p:txBody>
          <a:bodyPr>
            <a:noAutofit/>
          </a:bodyPr>
          <a:p>
            <a:r>
              <a:rPr lang="en-US" altLang="zh-CN" sz="1200"/>
              <a:t>Significant differences in incentive policies lead to varying levels of promotion for high-efficiency, low-carbon RACs across economies, hindering their widespread adoption in the APEC region.</a:t>
            </a:r>
            <a:endParaRPr lang="en-US" altLang="zh-CN" sz="1200"/>
          </a:p>
        </p:txBody>
      </p:sp>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sz="2220" b="1"/>
              <a:t>Consequence: </a:t>
            </a:r>
            <a:r>
              <a:rPr lang="en-US" altLang="zh-CN" sz="2220" b="1"/>
              <a:t>This divergence hinders the market penetration of the most efficient and climate-friendly technologies</a:t>
            </a:r>
            <a:endParaRPr lang="en-US" altLang="zh-CN" sz="2220" b="1"/>
          </a:p>
        </p:txBody>
      </p:sp>
      <p:pic>
        <p:nvPicPr>
          <p:cNvPr id="10" name="内容占位符 9"/>
          <p:cNvPicPr/>
          <p:nvPr>
            <p:ph idx="16390"/>
            <p:custDataLst>
              <p:tags r:id="rId2"/>
            </p:custDataLst>
          </p:nvPr>
        </p:nvPicPr>
        <p:blipFill>
          <a:blip r:embed="rId3"/>
          <a:srcRect l="5751" r="5751"/>
        </p:blipFill>
        <p:spPr>
          <a:xfrm>
            <a:off x="8001000" y="1524000"/>
            <a:ext cx="3581400" cy="4724400"/>
          </a:xfrm>
        </p:spPr>
      </p:pic>
      <p:sp>
        <p:nvSpPr>
          <p:cNvPr id="4" name="装饰  2"/>
          <p:cNvSpPr>
            <a:spLocks noGrp="1"/>
          </p:cNvSpPr>
          <p:nvPr>
            <p:ph type="body" idx="16391"/>
            <p:custDataLst>
              <p:tags r:id="rId4"/>
            </p:custDataLst>
          </p:nvPr>
        </p:nvSpPr>
        <p:spPr/>
        <p:txBody>
          <a:bodyPr/>
          <a:p>
            <a:endParaRPr lang="zh-CN" altLang="en-US"/>
          </a:p>
        </p:txBody>
      </p:sp>
      <p:sp>
        <p:nvSpPr>
          <p:cNvPr id="5" name="文本占位符 4"/>
          <p:cNvSpPr>
            <a:spLocks noGrp="1"/>
          </p:cNvSpPr>
          <p:nvPr>
            <p:ph type="body" idx="16386"/>
            <p:custDataLst>
              <p:tags r:id="rId5"/>
            </p:custDataLst>
          </p:nvPr>
        </p:nvSpPr>
        <p:spPr/>
        <p:txBody>
          <a:bodyPr/>
          <a:p>
            <a:r>
              <a:rPr lang="en-US" altLang="zh-CN" sz="1600" b="1"/>
              <a:t>Limited Market Selection</a:t>
            </a:r>
            <a:endParaRPr lang="en-US" altLang="zh-CN" sz="1600" b="1"/>
          </a:p>
        </p:txBody>
      </p:sp>
      <p:sp>
        <p:nvSpPr>
          <p:cNvPr id="6" name="文本占位符 5"/>
          <p:cNvSpPr>
            <a:spLocks noGrp="1"/>
          </p:cNvSpPr>
          <p:nvPr>
            <p:ph type="body" idx="16387"/>
            <p:custDataLst>
              <p:tags r:id="rId6"/>
            </p:custDataLst>
          </p:nvPr>
        </p:nvSpPr>
        <p:spPr/>
        <p:txBody>
          <a:bodyPr>
            <a:noAutofit/>
          </a:bodyPr>
          <a:p>
            <a:r>
              <a:rPr lang="en-US" altLang="zh-CN" sz="1400"/>
              <a:t> Due to differences in standards and policies, it is difficult to promote products in the market according to a unified high-efficiency, climate-friendly standard. [cite_start]Consumer choice is limited, affecting the market penetration of efficient technologies.</a:t>
            </a:r>
            <a:endParaRPr lang="en-US" altLang="zh-CN" sz="1400"/>
          </a:p>
        </p:txBody>
      </p:sp>
      <p:sp>
        <p:nvSpPr>
          <p:cNvPr id="7" name="文本占位符 6"/>
          <p:cNvSpPr>
            <a:spLocks noGrp="1"/>
          </p:cNvSpPr>
          <p:nvPr>
            <p:ph type="body" idx="16388"/>
            <p:custDataLst>
              <p:tags r:id="rId7"/>
            </p:custDataLst>
          </p:nvPr>
        </p:nvSpPr>
        <p:spPr/>
        <p:txBody>
          <a:bodyPr/>
          <a:p>
            <a:r>
              <a:rPr lang="en-US" altLang="zh-CN" sz="1600" b="1"/>
              <a:t>Impeded Technology Promotion</a:t>
            </a:r>
            <a:endParaRPr lang="en-US" altLang="zh-CN" sz="1600" b="1"/>
          </a:p>
        </p:txBody>
      </p:sp>
      <p:sp>
        <p:nvSpPr>
          <p:cNvPr id="8" name="文本占位符 7"/>
          <p:cNvSpPr>
            <a:spLocks noGrp="1"/>
          </p:cNvSpPr>
          <p:nvPr>
            <p:ph type="body" idx="16389"/>
            <p:custDataLst>
              <p:tags r:id="rId8"/>
            </p:custDataLst>
          </p:nvPr>
        </p:nvSpPr>
        <p:spPr/>
        <p:txBody>
          <a:bodyPr>
            <a:noAutofit/>
          </a:bodyPr>
          <a:p>
            <a:r>
              <a:rPr lang="en-US" altLang="zh-CN" sz="1400"/>
              <a:t> In an environment of differing standards and policies, the most efficient and climate-friendly technologies face difficulties entering various economies' markets. [cite_start]Their promotion speed and scope are hindered, which is detrimental to the widespread application of these technologies</a:t>
            </a:r>
            <a:endParaRPr lang="en-US" altLang="zh-CN" sz="1400"/>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p:txBody>
          <a:bodyPr/>
          <a:p>
            <a:r>
              <a:rPr lang="zh-CN" altLang="en-US" sz="3200" b="1"/>
              <a:t>Project </a:t>
            </a:r>
            <a:r>
              <a:rPr lang="en-US" altLang="zh-CN" sz="3200" b="1"/>
              <a:t>Objectiv</a:t>
            </a:r>
            <a:r>
              <a:rPr lang="zh-CN" altLang="en-US" sz="3200" b="1"/>
              <a:t> </a:t>
            </a:r>
            <a:br>
              <a:rPr lang="zh-CN" altLang="en-US" sz="3200" b="1"/>
            </a:br>
            <a:r>
              <a:rPr lang="zh-CN" altLang="en-US" sz="3200" b="1"/>
              <a:t>(The "What")</a:t>
            </a:r>
            <a:endParaRPr lang="zh-CN" altLang="en-US" sz="3200" b="1"/>
          </a:p>
        </p:txBody>
      </p:sp>
      <p:sp>
        <p:nvSpPr>
          <p:cNvPr id="3" name="节编号 3"/>
          <p:cNvSpPr>
            <a:spLocks noGrp="1"/>
          </p:cNvSpPr>
          <p:nvPr>
            <p:ph type="body" sz="quarter" idx="16389"/>
            <p:custDataLst>
              <p:tags r:id="rId2"/>
            </p:custDataLst>
          </p:nvPr>
        </p:nvSpPr>
        <p:spPr/>
        <p:txBody>
          <a:bodyPr/>
          <a:p>
            <a:r>
              <a:rPr lang="zh-CN" altLang="en-US" sz="3200" b="1"/>
              <a:t>0 2</a:t>
            </a:r>
            <a:endParaRPr lang="zh-CN" altLang="en-US" sz="3200" b="1"/>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Autofit/>
          </a:bodyPr>
          <a:p>
            <a:r>
              <a:rPr lang="zh-CN" altLang="en-US" sz="2000" b="1"/>
              <a:t>Overall objective: </a:t>
            </a:r>
            <a:r>
              <a:rPr lang="en-US" altLang="zh-CN" sz="2000" b="1"/>
              <a:t>Accelerate the deployment of high-efficiency, low-carbon RACs in the APEC region.</a:t>
            </a:r>
            <a:endParaRPr lang="en-US" altLang="zh-CN" sz="2000" b="1"/>
          </a:p>
        </p:txBody>
      </p:sp>
      <p:pic>
        <p:nvPicPr>
          <p:cNvPr id="3" name="内容占位符 2" descr="4d27034c-c12b-11f0-9193-7617eb5b30bb"/>
          <p:cNvPicPr>
            <a:picLocks noChangeAspect="1"/>
          </p:cNvPicPr>
          <p:nvPr>
            <p:ph idx="16388"/>
            <p:custDataLst>
              <p:tags r:id="rId2"/>
            </p:custDataLst>
          </p:nvPr>
        </p:nvPicPr>
        <p:blipFill>
          <a:blip r:embed="rId3"/>
          <a:srcRect t="165" b="165"/>
          <a:stretch>
            <a:fillRect/>
          </a:stretch>
        </p:blipFill>
        <p:spPr>
          <a:xfrm>
            <a:off x="609600" y="1524000"/>
            <a:ext cx="10972800" cy="2235200"/>
          </a:xfrm>
          <a:custGeom>
            <a:avLst/>
            <a:gdLst>
              <a:gd name="connisteX0" fmla="*/ 0 w 10972800"/>
              <a:gd name="connsiteY0" fmla="*/ 203200 h 2235200"/>
              <a:gd name="connisteX1" fmla="*/ 203200 w 10972800"/>
              <a:gd name="connsiteY1" fmla="*/ 0 h 2235200"/>
              <a:gd name="connisteX2" fmla="*/ 10769600 w 10972800"/>
              <a:gd name="connsiteY2" fmla="*/ 0 h 2235200"/>
              <a:gd name="connisteX3" fmla="*/ 10972800 w 10972800"/>
              <a:gd name="connsiteY3" fmla="*/ 203200 h 2235200"/>
              <a:gd name="connisteX4" fmla="*/ 10972800 w 10972800"/>
              <a:gd name="connsiteY4" fmla="*/ 2032000 h 2235200"/>
              <a:gd name="connisteX5" fmla="*/ 10769600 w 10972800"/>
              <a:gd name="connsiteY5" fmla="*/ 2235200 h 2235200"/>
              <a:gd name="connisteX6" fmla="*/ 203200 w 10972800"/>
              <a:gd name="connsiteY6" fmla="*/ 2235200 h 2235200"/>
              <a:gd name="connisteX7" fmla="*/ 0 w 10972800"/>
              <a:gd name="connsiteY7" fmla="*/ 2032000 h 2235200"/>
              <a:gd name="connisteX8" fmla="*/ 0 w 10972800"/>
              <a:gd name="connsiteY8" fmla="*/ 203200 h 223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35200">
                <a:moveTo>
                  <a:pt x="0" y="203200"/>
                </a:moveTo>
                <a:cubicBezTo>
                  <a:pt x="0" y="90976"/>
                  <a:pt x="90976" y="0"/>
                  <a:pt x="203200" y="0"/>
                </a:cubicBezTo>
                <a:lnTo>
                  <a:pt x="10769600" y="0"/>
                </a:lnTo>
                <a:cubicBezTo>
                  <a:pt x="10881824" y="0"/>
                  <a:pt x="10972800" y="90976"/>
                  <a:pt x="10972800" y="203200"/>
                </a:cubicBezTo>
                <a:lnTo>
                  <a:pt x="10972800" y="2032000"/>
                </a:lnTo>
                <a:cubicBezTo>
                  <a:pt x="10972800" y="2144224"/>
                  <a:pt x="10881824" y="2235200"/>
                  <a:pt x="10769600" y="2235200"/>
                </a:cubicBezTo>
                <a:lnTo>
                  <a:pt x="203200" y="2235200"/>
                </a:lnTo>
                <a:cubicBezTo>
                  <a:pt x="90976" y="2235200"/>
                  <a:pt x="0" y="2144224"/>
                  <a:pt x="0" y="2032000"/>
                </a:cubicBezTo>
                <a:lnTo>
                  <a:pt x="0" y="203200"/>
                </a:lnTo>
                <a:close/>
              </a:path>
            </a:pathLst>
          </a:custGeom>
        </p:spPr>
      </p:pic>
      <p:sp>
        <p:nvSpPr>
          <p:cNvPr id="4" name="装饰  2"/>
          <p:cNvSpPr>
            <a:spLocks noGrp="1"/>
          </p:cNvSpPr>
          <p:nvPr>
            <p:ph type="body" idx="16389"/>
            <p:custDataLst>
              <p:tags r:id="rId4"/>
            </p:custDataLst>
          </p:nvPr>
        </p:nvSpPr>
        <p:spPr/>
        <p:txBody>
          <a:bodyPr/>
          <a:p>
            <a:endParaRPr lang="zh-CN" altLang="en-US"/>
          </a:p>
        </p:txBody>
      </p:sp>
      <p:sp>
        <p:nvSpPr>
          <p:cNvPr id="5" name="文本占位符 4"/>
          <p:cNvSpPr>
            <a:spLocks noGrp="1"/>
          </p:cNvSpPr>
          <p:nvPr>
            <p:ph type="body" idx="16386"/>
            <p:custDataLst>
              <p:tags r:id="rId5"/>
            </p:custDataLst>
          </p:nvPr>
        </p:nvSpPr>
        <p:spPr>
          <a:xfrm>
            <a:off x="762000" y="3943985"/>
            <a:ext cx="10820400" cy="406400"/>
          </a:xfrm>
        </p:spPr>
        <p:txBody>
          <a:bodyPr/>
          <a:p>
            <a:r>
              <a:rPr lang="en-US" altLang="zh-CN" sz="1600" b="1"/>
              <a:t>Accelerate Deployment of High-Efficiency, Low-Carbon RACs</a:t>
            </a:r>
            <a:endParaRPr lang="en-US" altLang="zh-CN" sz="1600" b="1"/>
          </a:p>
        </p:txBody>
      </p:sp>
      <p:sp>
        <p:nvSpPr>
          <p:cNvPr id="6" name="文本占位符 5"/>
          <p:cNvSpPr>
            <a:spLocks noGrp="1"/>
          </p:cNvSpPr>
          <p:nvPr>
            <p:ph type="body" idx="16387"/>
            <p:custDataLst>
              <p:tags r:id="rId6"/>
            </p:custDataLst>
          </p:nvPr>
        </p:nvSpPr>
        <p:spPr>
          <a:xfrm>
            <a:off x="1024890" y="4206240"/>
            <a:ext cx="10557510" cy="366395"/>
          </a:xfrm>
        </p:spPr>
        <p:txBody>
          <a:bodyPr>
            <a:noAutofit/>
          </a:bodyPr>
          <a:p>
            <a:r>
              <a:rPr lang="en-US" altLang="zh-CN" sz="1400"/>
              <a:t>As RAC ownership and usage surge in the APEC region, bringing energy and climate challenges, this project aims to accelerate the deployment of high-efficiency, low-carbon RACs to mitigate these challenges and promote sustainable development.</a:t>
            </a:r>
            <a:endParaRPr lang="en-US" altLang="zh-CN" sz="1400"/>
          </a:p>
        </p:txBody>
      </p:sp>
      <p:sp>
        <p:nvSpPr>
          <p:cNvPr id="7" name="文本占位符 4"/>
          <p:cNvSpPr>
            <a:spLocks noGrp="1"/>
          </p:cNvSpPr>
          <p:nvPr>
            <p:custDataLst>
              <p:tags r:id="rId7"/>
            </p:custDataLst>
          </p:nvPr>
        </p:nvSpPr>
        <p:spPr>
          <a:xfrm>
            <a:off x="762000" y="4808855"/>
            <a:ext cx="10819765" cy="4064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12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b="1"/>
              <a:t>Promote and Deploy High-Efficiency, Low-Carbon RACs in the APEC Region</a:t>
            </a:r>
            <a:endParaRPr lang="en-US" altLang="zh-CN" sz="1600" b="1"/>
          </a:p>
        </p:txBody>
      </p:sp>
      <p:sp>
        <p:nvSpPr>
          <p:cNvPr id="8" name="文本占位符 5"/>
          <p:cNvSpPr>
            <a:spLocks noGrp="1"/>
          </p:cNvSpPr>
          <p:nvPr>
            <p:custDataLst>
              <p:tags r:id="rId8"/>
            </p:custDataLst>
          </p:nvPr>
        </p:nvSpPr>
        <p:spPr>
          <a:xfrm>
            <a:off x="1024890" y="5088890"/>
            <a:ext cx="10557510" cy="459105"/>
          </a:xfrm>
          <a:prstGeom prst="rect">
            <a:avLst/>
          </a:prstGeom>
          <a:noFill/>
        </p:spPr>
        <p:txBody>
          <a:bodyPr vert="horz" wrap="square"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8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a:t>This project focuses on the APEC region, dedicated to promoting the deployment of high-efficiency, low-carbon RACs. It aims to address current energy and climate problems through research and promotion of advanced policies, standards, and best practices.</a:t>
            </a:r>
            <a:endParaRPr lang="en-US" altLang="zh-CN" sz="1400"/>
          </a:p>
        </p:txBody>
      </p:sp>
      <p:sp>
        <p:nvSpPr>
          <p:cNvPr id="9" name="文本占位符 7"/>
          <p:cNvSpPr>
            <a:spLocks noGrp="1"/>
          </p:cNvSpPr>
          <p:nvPr>
            <p:custDataLst>
              <p:tags r:id="rId9"/>
            </p:custDataLst>
          </p:nvPr>
        </p:nvSpPr>
        <p:spPr>
          <a:xfrm>
            <a:off x="762000" y="5889625"/>
            <a:ext cx="10818495" cy="4064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12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b="1"/>
              <a:t>Focus on Policies, Standards, and Best Practices</a:t>
            </a:r>
            <a:endParaRPr lang="en-US" altLang="zh-CN" sz="1600" b="1"/>
          </a:p>
        </p:txBody>
      </p:sp>
      <p:sp>
        <p:nvSpPr>
          <p:cNvPr id="10" name="文本占位符 8"/>
          <p:cNvSpPr>
            <a:spLocks noGrp="1"/>
          </p:cNvSpPr>
          <p:nvPr>
            <p:custDataLst>
              <p:tags r:id="rId10"/>
            </p:custDataLst>
          </p:nvPr>
        </p:nvSpPr>
        <p:spPr>
          <a:xfrm>
            <a:off x="1024890" y="6142990"/>
            <a:ext cx="10557510" cy="666750"/>
          </a:xfrm>
          <a:prstGeom prst="rect">
            <a:avLst/>
          </a:prstGeom>
          <a:noFill/>
        </p:spPr>
        <p:txBody>
          <a:bodyPr vert="horz" wrap="square"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800" b="0" kern="1200" spc="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a:t>The project emphasizes policies, standards, and best practices, aiming to accelerate the deployment of high-efficiency, low-carbon RACs in the APEC region and contribute to sustainable development through research and promotion in these areas.</a:t>
            </a:r>
            <a:endParaRPr lang="en-US" altLang="zh-CN" sz="1400"/>
          </a:p>
        </p:txBody>
      </p:sp>
    </p:spTree>
    <p:custDataLst>
      <p:tags r:id="rId1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90"/>
  <p:tag name="KSO_WM_TEMPLATE_CATEGORY" val="custo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00.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0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06.xml><?xml version="1.0" encoding="utf-8"?>
<p:tagLst xmlns:p="http://schemas.openxmlformats.org/presentationml/2006/main">
  <p:tag name="KSO_WM_BEAUTIFY_FLAG" val="#fgm#"/>
  <p:tag name="KSO_WM_FIGMA_FLAG" val="#fgm#"/>
  <p:tag name="KSO_WM_UNIT_INDEX" val="1"/>
  <p:tag name="KSO_WM_UNIT_TYPE" val="a"/>
  <p:tag name="KSO_WM_LAYOUT_CHECK_HASH" val="1483767426bcb69add59000cfd02e6041465371b"/>
  <p:tag name="KSO_WM_NEWLAYOUT_GROUP_ID" val="layout_2"/>
  <p:tag name="KSO_WM_NEWLAYOUT_ID" val="slide_0494771ff88aefe6"/>
</p:tagLst>
</file>

<file path=ppt/tags/tag10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xml><?xml version="1.0" encoding="utf-8"?>
<p:tagLst xmlns:p="http://schemas.openxmlformats.org/presentationml/2006/main">
  <p:tag name="KSO_WM_BEAUTIFY_FLAG" val="#fgm#"/>
  <p:tag name="KSO_WM_FIGMA_FLAG" val="#fgm#"/>
  <p:tag name="KSO_WM_UNIT_INDEX" val="1"/>
  <p:tag name="KSO_WM_UNIT_TYPE" val="a"/>
  <p:tag name="KSO_WM_LAYOUT_CHECK_HASH" val="9b2f836da8f80bed6d9db4246d6ad5eae2448c29"/>
  <p:tag name="KSO_WM_NEWLAYOUT_GROUP_ID" val="layout_10009"/>
  <p:tag name="KSO_WM_NEWLAYOUT_ID" val="slide_381388fb8a580e9b"/>
</p:tagLst>
</file>

<file path=ppt/tags/tag1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1.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112.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1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18.xml><?xml version="1.0" encoding="utf-8"?>
<p:tagLst xmlns:p="http://schemas.openxmlformats.org/presentationml/2006/main">
  <p:tag name="KSO_WM_BEAUTIFY_FLAG" val="#fgm#"/>
  <p:tag name="KSO_WM_FIGMA_FLAG" val="#fgm#"/>
  <p:tag name="KSO_WM_UNIT_INDEX" val="1"/>
  <p:tag name="KSO_WM_UNIT_TYPE" val="a"/>
  <p:tag name="KSO_WM_LAYOUT_CHECK_HASH" val="46abeb662bb10cb91228090648f3e8409f1e4a4e"/>
  <p:tag name="KSO_WM_NEWLAYOUT_GROUP_ID" val="layout_26"/>
  <p:tag name="KSO_WM_NEWLAYOUT_ID" val="slide_351695b9d561403a"/>
</p:tagLst>
</file>

<file path=ppt/tags/tag11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2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2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2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0.xml><?xml version="1.0" encoding="utf-8"?>
<p:tagLst xmlns:p="http://schemas.openxmlformats.org/presentationml/2006/main">
  <p:tag name="KSO_WM_BEAUTIFY_FLAG" val="#fgm#"/>
  <p:tag name="KSO_WM_FIGMA_FLAG" val="#fgm#"/>
  <p:tag name="KSO_WM_UNIT_INDEX" val="1"/>
  <p:tag name="KSO_WM_UNIT_TYPE" val="a"/>
  <p:tag name="KSO_WM_LAYOUT_CHECK_HASH" val="af1b8fed6d19554060dd2f5164db53a7c0c0369c"/>
  <p:tag name="KSO_WM_NEWLAYOUT_GROUP_ID" val="layout_10012"/>
  <p:tag name="KSO_WM_NEWLAYOUT_ID" val="slide_25abb56aedaf9d07"/>
</p:tagLst>
</file>

<file path=ppt/tags/tag131.xml><?xml version="1.0" encoding="utf-8"?>
<p:tagLst xmlns:p="http://schemas.openxmlformats.org/presentationml/2006/main">
  <p:tag name="KSO_WM_BEAUTIFY_FLAG" val="#fgm#"/>
  <p:tag name="KSO_WM_FIGMA_FLAG" val="#fgm#"/>
  <p:tag name="KSO_WM_UNIT_INDEX" val="1"/>
  <p:tag name="KSO_WM_UNIT_TYPE" val="d"/>
</p:tagLst>
</file>

<file path=ppt/tags/tag13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37.xml><?xml version="1.0" encoding="utf-8"?>
<p:tagLst xmlns:p="http://schemas.openxmlformats.org/presentationml/2006/main">
  <p:tag name="KSO_WM_BEAUTIFY_FLAG" val="#fgm#"/>
  <p:tag name="KSO_WM_FIGMA_FLAG" val="#fgm#"/>
  <p:tag name="KSO_WM_UNIT_INDEX" val="1"/>
  <p:tag name="KSO_WM_UNIT_TYPE" val="a"/>
  <p:tag name="KSO_WM_LAYOUT_CHECK_HASH" val="f2c4cdb565af2ed811641f1950869e1996a991e8"/>
  <p:tag name="KSO_WM_NEWLAYOUT_GROUP_ID" val="layout_62"/>
  <p:tag name="KSO_WM_NEWLAYOUT_ID" val="slide_a373048ffa62b182"/>
</p:tagLst>
</file>

<file path=ppt/tags/tag138.xml><?xml version="1.0" encoding="utf-8"?>
<p:tagLst xmlns:p="http://schemas.openxmlformats.org/presentationml/2006/main">
  <p:tag name="KSO_WM_BEAUTIFY_FLAG" val="#fgm#"/>
  <p:tag name="KSO_WM_FIGMA_FLAG" val="#fgm#"/>
  <p:tag name="KSO_WM_UNIT_INDEX" val="1"/>
  <p:tag name="KSO_WM_UNIT_TYPE" val="d"/>
</p:tagLst>
</file>

<file path=ppt/tags/tag13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45.xml><?xml version="1.0" encoding="utf-8"?>
<p:tagLst xmlns:p="http://schemas.openxmlformats.org/presentationml/2006/main">
  <p:tag name="KSO_WM_BEAUTIFY_FLAG" val="#fgm#"/>
  <p:tag name="KSO_WM_FIGMA_FLAG" val="#fgm#"/>
  <p:tag name="KSO_WM_UNIT_INDEX" val="1"/>
  <p:tag name="KSO_WM_UNIT_TYPE" val="a"/>
  <p:tag name="KSO_WM_LAYOUT_CHECK_HASH" val="9d0ec70a1635c722cd5af071097a3b96e6c68686"/>
  <p:tag name="KSO_WM_NEWLAYOUT_GROUP_ID" val="layout_59"/>
  <p:tag name="KSO_WM_NEWLAYOUT_ID" val="slide_dd04c759eae67f55"/>
</p:tagLst>
</file>

<file path=ppt/tags/tag146.xml><?xml version="1.0" encoding="utf-8"?>
<p:tagLst xmlns:p="http://schemas.openxmlformats.org/presentationml/2006/main">
  <p:tag name="KSO_WM_BEAUTIFY_FLAG" val="#fgm#"/>
  <p:tag name="KSO_WM_FIGMA_FLAG" val="#fgm#"/>
  <p:tag name="KSO_WM_UNIT_INDEX" val="1"/>
  <p:tag name="KSO_WM_UNIT_TYPE" val="d"/>
</p:tagLst>
</file>

<file path=ppt/tags/tag14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53.xml><?xml version="1.0" encoding="utf-8"?>
<p:tagLst xmlns:p="http://schemas.openxmlformats.org/presentationml/2006/main">
  <p:tag name="KSO_WM_BEAUTIFY_FLAG" val="#fgm#"/>
  <p:tag name="KSO_WM_FIGMA_FLAG" val="#fgm#"/>
  <p:tag name="KSO_WM_UNIT_INDEX" val="1"/>
  <p:tag name="KSO_WM_UNIT_TYPE" val="a"/>
  <p:tag name="KSO_WM_LAYOUT_CHECK_HASH" val="e0820b5a6c65c87b906aef63143e6fb433cdb8be"/>
  <p:tag name="KSO_WM_NEWLAYOUT_GROUP_ID" val="layout_10003"/>
  <p:tag name="KSO_WM_NEWLAYOUT_ID" val="slide_a1e31e139923f8f0"/>
</p:tagLst>
</file>

<file path=ppt/tags/tag1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6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66.xml><?xml version="1.0" encoding="utf-8"?>
<p:tagLst xmlns:p="http://schemas.openxmlformats.org/presentationml/2006/main">
  <p:tag name="KSO_WM_BEAUTIFY_FLAG" val="#fgm#"/>
  <p:tag name="KSO_WM_FIGMA_FLAG" val="#fgm#"/>
  <p:tag name="KSO_WM_UNIT_INDEX" val="1"/>
  <p:tag name="KSO_WM_UNIT_TYPE" val="a"/>
  <p:tag name="KSO_WM_LAYOUT_CHECK_HASH" val="e1957441964e69fe8f84cd27080cf9ed4816c48d"/>
  <p:tag name="KSO_WM_NEWLAYOUT_GROUP_ID" val="layout_48"/>
  <p:tag name="KSO_WM_NEWLAYOUT_ID" val="slide_27cc099696412825"/>
</p:tagLst>
</file>

<file path=ppt/tags/tag16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6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6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7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72.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7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7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176.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1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7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82.xml><?xml version="1.0" encoding="utf-8"?>
<p:tagLst xmlns:p="http://schemas.openxmlformats.org/presentationml/2006/main">
  <p:tag name="KSO_WM_BEAUTIFY_FLAG" val="#fgm#"/>
  <p:tag name="KSO_WM_FIGMA_FLAG" val="#fgm#"/>
  <p:tag name="KSO_WM_UNIT_INDEX" val="1"/>
  <p:tag name="KSO_WM_UNIT_TYPE" val="a"/>
  <p:tag name="KSO_WM_LAYOUT_CHECK_HASH" val="76b89ece5bb89a9fe2ff3c887401b091ffc5cddb"/>
  <p:tag name="KSO_WM_NEWLAYOUT_GROUP_ID" val="layout_10008"/>
  <p:tag name="KSO_WM_NEWLAYOUT_ID" val="slide_0ec4738fd65f55b2"/>
</p:tagLst>
</file>

<file path=ppt/tags/tag18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8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8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9.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9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3e857d381ad004090978fe94edb46c2fc2fd19e5"/>
  <p:tag name="KSO_WM_NEWLAYOUT_GROUP_ID" val="layout_10004"/>
  <p:tag name="KSO_WM_NEWLAYOUT_ID" val="slide_b144048f8bd8f017"/>
</p:tagLst>
</file>

<file path=ppt/tags/tag19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 name="KSO_WM_UNIT_ISNUMDGMTITLE" val="0"/>
  <p:tag name="KSO_WM_TEMPLATE_INDEX" val="40490190"/>
  <p:tag name="KSO_WM_TEMPLATE_CATEGORY" val="custo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0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a0a95ab2dc573b77e2379062a7dcb1a6a49eacc"/>
  <p:tag name="KSO_WM_NEWLAYOUT_GROUP_ID" val="layout_3"/>
  <p:tag name="KSO_WM_NEWLAYOUT_ID" val="slide_ab13dcddb777c9c4"/>
</p:tagLst>
</file>

<file path=ppt/tags/tag206.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xml><?xml version="1.0" encoding="utf-8"?>
<p:tagLst xmlns:p="http://schemas.openxmlformats.org/presentationml/2006/main">
  <p:tag name="KSO_WM_BEAUTIFY_FLAG" val="#fgm#"/>
  <p:tag name="KSO_WM_FIGMA_FLAG" val="#fgm#"/>
  <p:tag name="KSO_WM_UNIT_INDEX" val="1"/>
  <p:tag name="KSO_WM_UNIT_TYPE" val="a"/>
  <p:tag name="KSO_WM_LAYOUT_CHECK_HASH" val="1c91256b21b6fb7c9adb0c5186a8a95a88862c4b"/>
  <p:tag name="KSO_WM_NEWLAYOUT_GROUP_ID" val="layout_10007"/>
  <p:tag name="KSO_WM_NEWLAYOUT_ID" val="slide_85a19fcb1ee464ed"/>
</p:tagLst>
</file>

<file path=ppt/tags/tag21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11.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17.xml><?xml version="1.0" encoding="utf-8"?>
<p:tagLst xmlns:p="http://schemas.openxmlformats.org/presentationml/2006/main">
  <p:tag name="KSO_WM_BEAUTIFY_FLAG" val="#fgm#"/>
  <p:tag name="KSO_WM_FIGMA_FLAG" val="#fgm#"/>
  <p:tag name="KSO_WM_UNIT_INDEX" val="1"/>
  <p:tag name="KSO_WM_UNIT_TYPE" val="a"/>
  <p:tag name="KSO_WM_LAYOUT_CHECK_HASH" val="c5131366c647b0cd712da6659d7c3866acbe8a57"/>
  <p:tag name="KSO_WM_NEWLAYOUT_GROUP_ID" val="layout_53"/>
  <p:tag name="KSO_WM_NEWLAYOUT_ID" val="slide_7efbfb4cd44dd520"/>
</p:tagLst>
</file>

<file path=ppt/tags/tag21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1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2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2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29.xml><?xml version="1.0" encoding="utf-8"?>
<p:tagLst xmlns:p="http://schemas.openxmlformats.org/presentationml/2006/main">
  <p:tag name="KSO_WM_BEAUTIFY_FLAG" val="#fgm#"/>
  <p:tag name="KSO_WM_FIGMA_FLAG" val="#fgm#"/>
  <p:tag name="KSO_WM_UNIT_INDEX" val="1"/>
  <p:tag name="KSO_WM_UNIT_TYPE" val="a"/>
  <p:tag name="KSO_WM_LAYOUT_CHECK_HASH" val="5ff2ea27ea1ba2bd01313a53a3c0b0856599eaa9"/>
  <p:tag name="KSO_WM_NEWLAYOUT_GROUP_ID" val="layout_30"/>
  <p:tag name="KSO_WM_NEWLAYOUT_ID" val="slide_67e3502e9711c769"/>
</p:tagLst>
</file>

<file path=ppt/tags/tag2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0.xml><?xml version="1.0" encoding="utf-8"?>
<p:tagLst xmlns:p="http://schemas.openxmlformats.org/presentationml/2006/main">
  <p:tag name="KSO_WM_BEAUTIFY_FLAG" val="#fgm#"/>
  <p:tag name="KSO_WM_FIGMA_FLAG" val="#fgm#"/>
  <p:tag name="KSO_WM_UNIT_INDEX" val="1"/>
  <p:tag name="KSO_WM_UNIT_TYPE" val="d"/>
</p:tagLst>
</file>

<file path=ppt/tags/tag23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3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3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0.xml><?xml version="1.0" encoding="utf-8"?>
<p:tagLst xmlns:p="http://schemas.openxmlformats.org/presentationml/2006/main">
  <p:tag name="KSO_WM_BEAUTIFY_FLAG" val="#fgm#"/>
  <p:tag name="KSO_WM_FIGMA_FLAG" val="#fgm#"/>
  <p:tag name="KSO_WM_UNIT_INDEX" val="1"/>
  <p:tag name="KSO_WM_UNIT_TYPE" val="a"/>
  <p:tag name="KSO_WM_LAYOUT_CHECK_HASH" val="2bdf7d6de39f4c1061383e376e4456eb72364a90"/>
  <p:tag name="KSO_WM_NEWLAYOUT_GROUP_ID" val="layout_10013"/>
  <p:tag name="KSO_WM_NEWLAYOUT_ID" val="slide_909174ba479587e6"/>
</p:tagLst>
</file>

<file path=ppt/tags/tag241.xml><?xml version="1.0" encoding="utf-8"?>
<p:tagLst xmlns:p="http://schemas.openxmlformats.org/presentationml/2006/main">
  <p:tag name="KSO_WM_BEAUTIFY_FLAG" val="#fgm#"/>
  <p:tag name="KSO_WM_FIGMA_FLAG" val="#fgm#"/>
  <p:tag name="KSO_WM_UNIT_INDEX" val="1"/>
  <p:tag name="KSO_WM_UNIT_TYPE" val="d"/>
</p:tagLst>
</file>

<file path=ppt/tags/tag24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4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49.xml><?xml version="1.0" encoding="utf-8"?>
<p:tagLst xmlns:p="http://schemas.openxmlformats.org/presentationml/2006/main">
  <p:tag name="KSO_WM_BEAUTIFY_FLAG" val="#fgm#"/>
  <p:tag name="KSO_WM_FIGMA_FLAG" val="#fgm#"/>
  <p:tag name="KSO_WM_UNIT_INDEX" val="1"/>
  <p:tag name="KSO_WM_UNIT_TYPE" val="a"/>
  <p:tag name="KSO_WM_LAYOUT_CHECK_HASH" val="e784408c016b314ab92cd81326029ff7cd6f742c"/>
  <p:tag name="KSO_WM_NEWLAYOUT_GROUP_ID" val="layout_38"/>
  <p:tag name="KSO_WM_NEWLAYOUT_ID" val="slide_982d06a69879109a"/>
</p:tagLst>
</file>

<file path=ppt/tags/tag2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5.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61.xml><?xml version="1.0" encoding="utf-8"?>
<p:tagLst xmlns:p="http://schemas.openxmlformats.org/presentationml/2006/main">
  <p:tag name="KSO_WM_BEAUTIFY_FLAG" val="#fgm#"/>
  <p:tag name="KSO_WM_FIGMA_FLAG" val="#fgm#"/>
  <p:tag name="KSO_WM_UNIT_INDEX" val="1"/>
  <p:tag name="KSO_WM_UNIT_TYPE" val="a"/>
  <p:tag name="KSO_WM_LAYOUT_CHECK_HASH" val="318d64181d9979e8a8d4aab681a6935012edd0da"/>
  <p:tag name="KSO_WM_NEWLAYOUT_GROUP_ID" val="layout_51"/>
  <p:tag name="KSO_WM_NEWLAYOUT_ID" val="slide_4679ddae3b11e1cc"/>
</p:tagLst>
</file>

<file path=ppt/tags/tag262.xml><?xml version="1.0" encoding="utf-8"?>
<p:tagLst xmlns:p="http://schemas.openxmlformats.org/presentationml/2006/main">
  <p:tag name="KSO_WM_BEAUTIFY_FLAG" val="#fgm#"/>
  <p:tag name="KSO_WM_FIGMA_FLAG" val="#fgm#"/>
  <p:tag name="KSO_WM_UNIT_INDEX" val="1"/>
  <p:tag name="KSO_WM_UNIT_TYPE" val="d"/>
</p:tagLst>
</file>

<file path=ppt/tags/tag26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2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72.xml><?xml version="1.0" encoding="utf-8"?>
<p:tagLst xmlns:p="http://schemas.openxmlformats.org/presentationml/2006/main">
  <p:tag name="KSO_WM_BEAUTIFY_FLAG" val="#fgm#"/>
  <p:tag name="KSO_WM_FIGMA_FLAG" val="#fgm#"/>
  <p:tag name="KSO_WM_UNIT_INDEX" val="1"/>
  <p:tag name="KSO_WM_UNIT_TYPE" val="a"/>
  <p:tag name="KSO_WM_LAYOUT_CHECK_HASH" val="b36832b62ed989ab2559abbd9db5632761cc38c3"/>
  <p:tag name="KSO_WM_NEWLAYOUT_GROUP_ID" val="layout_39"/>
  <p:tag name="KSO_WM_NEWLAYOUT_ID" val="slide_f49c640ef9d8b4f9"/>
</p:tagLst>
</file>

<file path=ppt/tags/tag27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74.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2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78.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7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8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84.xml><?xml version="1.0" encoding="utf-8"?>
<p:tagLst xmlns:p="http://schemas.openxmlformats.org/presentationml/2006/main">
  <p:tag name="KSO_WM_BEAUTIFY_FLAG" val="#fgm#"/>
  <p:tag name="KSO_WM_FIGMA_FLAG" val="#fgm#"/>
  <p:tag name="KSO_WM_UNIT_INDEX" val="1"/>
  <p:tag name="KSO_WM_UNIT_TYPE" val="a"/>
  <p:tag name="KSO_WM_LAYOUT_CHECK_HASH" val="ae13a4ef2ca3b938b246f76c587bc46bc5011588"/>
  <p:tag name="KSO_WM_NEWLAYOUT_GROUP_ID" val="layout_57"/>
  <p:tag name="KSO_WM_NEWLAYOUT_ID" val="slide_810d29b5405e0369"/>
</p:tagLst>
</file>

<file path=ppt/tags/tag28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286.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9.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9.xml><?xml version="1.0" encoding="utf-8"?>
<p:tagLst xmlns:p="http://schemas.openxmlformats.org/presentationml/2006/main">
  <p:tag name="KSO_WM_BEAUTIFY_FLAG" val="#fgm#"/>
  <p:tag name="KSO_WM_FIGMA_FLAG" val="#fgm#"/>
  <p:tag name="KSO_WM_UNIT_INDEX" val="1"/>
  <p:tag name="KSO_WM_UNIT_TYPE" val="a"/>
  <p:tag name="KSO_WM_LAYOUT_CHECK_HASH" val="58d8c627f219750689b443f9b9388fa155f73a99"/>
  <p:tag name="KSO_WM_NEWLAYOUT_GROUP_ID" val="layout_32"/>
  <p:tag name="KSO_WM_NEWLAYOUT_ID" val="slide_b843e5e33d243291"/>
</p:tagLst>
</file>

<file path=ppt/tags/tag290.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9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296.xml><?xml version="1.0" encoding="utf-8"?>
<p:tagLst xmlns:p="http://schemas.openxmlformats.org/presentationml/2006/main">
  <p:tag name="KSO_WM_BEAUTIFY_FLAG" val="#fgm#"/>
  <p:tag name="KSO_WM_FIGMA_FLAG" val="#fgm#"/>
  <p:tag name="KSO_WM_UNIT_INDEX" val="1"/>
  <p:tag name="KSO_WM_UNIT_TYPE" val="a"/>
  <p:tag name="KSO_WM_LAYOUT_CHECK_HASH" val="2dc8d6d48ff157eaba3fce2c634c610fdef6bf09"/>
  <p:tag name="KSO_WM_NEWLAYOUT_GROUP_ID" val="layout_6"/>
  <p:tag name="KSO_WM_NEWLAYOUT_ID" val="slide_1f0472578a9422c3"/>
</p:tagLst>
</file>

<file path=ppt/tags/tag297.xml><?xml version="1.0" encoding="utf-8"?>
<p:tagLst xmlns:p="http://schemas.openxmlformats.org/presentationml/2006/main">
  <p:tag name="KSO_WM_BEAUTIFY_FLAG" val="#fgm#"/>
  <p:tag name="KSO_WM_FIGMA_FLAG" val="#fgm#"/>
  <p:tag name="KSO_WM_UNIT_INDEX" val="1"/>
  <p:tag name="KSO_WM_UNIT_TYPE" val="d"/>
</p:tagLst>
</file>

<file path=ppt/tags/tag29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0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0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07.xml><?xml version="1.0" encoding="utf-8"?>
<p:tagLst xmlns:p="http://schemas.openxmlformats.org/presentationml/2006/main">
  <p:tag name="KSO_WM_BEAUTIFY_FLAG" val="#fgm#"/>
  <p:tag name="KSO_WM_FIGMA_FLAG" val="#fgm#"/>
  <p:tag name="KSO_WM_UNIT_INDEX" val="1"/>
  <p:tag name="KSO_WM_UNIT_TYPE" val="a"/>
  <p:tag name="KSO_WM_LAYOUT_CHECK_HASH" val="2d161c316f2efcbe48731b101d59d7b749c73cff"/>
  <p:tag name="KSO_WM_NEWLAYOUT_GROUP_ID" val="layout_14"/>
  <p:tag name="KSO_WM_NEWLAYOUT_ID" val="slide_fbd1737be693ef9a"/>
</p:tagLst>
</file>

<file path=ppt/tags/tag308.xml><?xml version="1.0" encoding="utf-8"?>
<p:tagLst xmlns:p="http://schemas.openxmlformats.org/presentationml/2006/main">
  <p:tag name="KSO_WM_FIGMA_DECORATION_INDEX" val="18_contentModel"/>
  <p:tag name="$PH_EXT" val="2"/>
  <p:tag name="KSO_WM_BEAUTIFY_FLAG" val="#fgm#"/>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309.xml><?xml version="1.0" encoding="utf-8"?>
<p:tagLst xmlns:p="http://schemas.openxmlformats.org/presentationml/2006/main">
  <p:tag name="KSO_WM_BEAUTIFY_FLAG" val="#fgm#"/>
  <p:tag name="KSO_WM_FIGMA_FLAG" val="#fgm#"/>
  <p:tag name="KSO_WM_UNIT_INDEX" val="1"/>
  <p:tag name="KSO_WM_UNIT_TYPE" val="f"/>
</p:tagLst>
</file>

<file path=ppt/tags/tag3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e993bf4a779859ad9b89ce7528b05d01c6571009"/>
  <p:tag name="KSO_WM_NEWLAYOUT_GROUP_ID" val="layout_54"/>
  <p:tag name="KSO_WM_NEWLAYOUT_ID" val="slide_2c5c2811bc9e0fc4"/>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316.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3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32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321.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32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2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325.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3_2"/>
  <p:tag name="KSO_WM_UNIT_TYPE" val="l_h_i"/>
</p:tagLst>
</file>

<file path=ppt/tags/tag326.xml><?xml version="1.0" encoding="utf-8"?>
<p:tagLst xmlns:p="http://schemas.openxmlformats.org/presentationml/2006/main">
  <p:tag name="KSO_WM_FIGMA_DECORATION_INDEX" val="9"/>
  <p:tag name="$PH_EXT" val="1"/>
  <p:tag name="KSO_WM_BEAUTIFY_FLAG" val="#fgm#"/>
  <p:tag name="KSO_WM_DIAGRAM_GROUP_CODE" val="1"/>
  <p:tag name="KSO_WM_FIGMA_FLAG" val="#fgm#"/>
  <p:tag name="KSO_WM_UNIT_INDEX" val="1_3_1"/>
  <p:tag name="KSO_WM_UNIT_TYPE" val="l_h_x"/>
</p:tagLst>
</file>

<file path=ppt/tags/tag32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2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32.xml><?xml version="1.0" encoding="utf-8"?>
<p:tagLst xmlns:p="http://schemas.openxmlformats.org/presentationml/2006/main">
  <p:tag name="KSO_WM_BEAUTIFY_FLAG" val="#fgm#"/>
  <p:tag name="KSO_WM_FIGMA_FLAG" val="#fgm#"/>
  <p:tag name="KSO_WM_UNIT_INDEX" val="1"/>
  <p:tag name="KSO_WM_UNIT_TYPE" val="a"/>
  <p:tag name="KSO_WM_LAYOUT_CHECK_HASH" val="674dcccb28ea670c4c13aac45ac2808fe3635c7d"/>
  <p:tag name="KSO_WM_NEWLAYOUT_GROUP_ID" val="layout_30"/>
  <p:tag name="KSO_WM_NEWLAYOUT_ID" val="slide_3d2465070914cbc5"/>
</p:tagLst>
</file>

<file path=ppt/tags/tag333.xml><?xml version="1.0" encoding="utf-8"?>
<p:tagLst xmlns:p="http://schemas.openxmlformats.org/presentationml/2006/main">
  <p:tag name="KSO_WM_BEAUTIFY_FLAG" val="#fgm#"/>
  <p:tag name="KSO_WM_FIGMA_FLAG" val="#fgm#"/>
  <p:tag name="KSO_WM_UNIT_INDEX" val="1"/>
  <p:tag name="KSO_WM_UNIT_TYPE" val="d"/>
</p:tagLst>
</file>

<file path=ppt/tags/tag33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34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4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46.xml><?xml version="1.0" encoding="utf-8"?>
<p:tagLst xmlns:p="http://schemas.openxmlformats.org/presentationml/2006/main">
  <p:tag name="KSO_WM_BEAUTIFY_FLAG" val="#fgm#"/>
  <p:tag name="KSO_WM_FIGMA_FLAG" val="#fgm#"/>
  <p:tag name="KSO_WM_UNIT_INDEX" val="1"/>
  <p:tag name="KSO_WM_UNIT_TYPE" val="a"/>
  <p:tag name="KSO_WM_LAYOUT_CHECK_HASH" val="d07a676bb63e8be15dc1493312e5ea0a3111eab4"/>
  <p:tag name="KSO_WM_NEWLAYOUT_GROUP_ID" val="layout_60"/>
  <p:tag name="KSO_WM_NEWLAYOUT_ID" val="slide_2e2dbdde591b2dc4"/>
</p:tagLst>
</file>

<file path=ppt/tags/tag347.xml><?xml version="1.0" encoding="utf-8"?>
<p:tagLst xmlns:p="http://schemas.openxmlformats.org/presentationml/2006/main">
  <p:tag name="KSO_WM_BEAUTIFY_FLAG" val="#fgm#"/>
  <p:tag name="KSO_WM_FIGMA_FLAG" val="#fgm#"/>
  <p:tag name="KSO_WM_UNIT_INDEX" val="1"/>
  <p:tag name="KSO_WM_UNIT_TYPE" val="d"/>
</p:tagLst>
</file>

<file path=ppt/tags/tag348.xml><?xml version="1.0" encoding="utf-8"?>
<p:tagLst xmlns:p="http://schemas.openxmlformats.org/presentationml/2006/main">
  <p:tag name="KSO_WM_FIGMA_DECORATION_INDEX" val="18_contentModel"/>
  <p:tag name="$PH_EXT" val="2"/>
  <p:tag name="KSO_WM_BEAUTIFY_FLAG" val="#fgm#"/>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34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56.xml><?xml version="1.0" encoding="utf-8"?>
<p:tagLst xmlns:p="http://schemas.openxmlformats.org/presentationml/2006/main">
  <p:tag name="KSO_WM_BEAUTIFY_FLAG" val="#fgm#"/>
  <p:tag name="KSO_WM_FIGMA_FLAG" val="#fgm#"/>
  <p:tag name="KSO_WM_UNIT_INDEX" val="1"/>
  <p:tag name="KSO_WM_UNIT_TYPE" val="a"/>
  <p:tag name="KSO_WM_LAYOUT_CHECK_HASH" val="d0394aeeb6c156af1656665bcc63bdcbed26d7b1"/>
  <p:tag name="KSO_WM_NEWLAYOUT_GROUP_ID" val="layout_42"/>
  <p:tag name="KSO_WM_NEWLAYOUT_ID" val="slide_1907dcb0761ecdfa"/>
</p:tagLst>
</file>

<file path=ppt/tags/tag357.xml><?xml version="1.0" encoding="utf-8"?>
<p:tagLst xmlns:p="http://schemas.openxmlformats.org/presentationml/2006/main">
  <p:tag name="KSO_WM_BEAUTIFY_FLAG" val="#fgm#"/>
  <p:tag name="KSO_WM_FIGMA_FLAG" val="#fgm#"/>
  <p:tag name="KSO_WM_UNIT_INDEX" val="1"/>
  <p:tag name="KSO_WM_UNIT_TYPE" val="d"/>
</p:tagLst>
</file>

<file path=ppt/tags/tag35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5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36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64.xml><?xml version="1.0" encoding="utf-8"?>
<p:tagLst xmlns:p="http://schemas.openxmlformats.org/presentationml/2006/main">
  <p:tag name="KSO_WM_BEAUTIFY_FLAG" val="#fgm#"/>
  <p:tag name="KSO_WM_FIGMA_FLAG" val="#fgm#"/>
  <p:tag name="KSO_WM_UNIT_INDEX" val="1"/>
  <p:tag name="KSO_WM_UNIT_TYPE" val="a"/>
  <p:tag name="KSO_WM_LAYOUT_CHECK_HASH" val="732a93ee091945edd518d8a86ac1b73ff4892853"/>
  <p:tag name="KSO_WM_NEWLAYOUT_GROUP_ID" val="layout_61"/>
  <p:tag name="KSO_WM_NEWLAYOUT_ID" val="slide_15cb9f4c4c6c7b02"/>
</p:tagLst>
</file>

<file path=ppt/tags/tag365.xml><?xml version="1.0" encoding="utf-8"?>
<p:tagLst xmlns:p="http://schemas.openxmlformats.org/presentationml/2006/main">
  <p:tag name="KSO_WM_BEAUTIFY_FLAG" val="#fgm#"/>
  <p:tag name="KSO_WM_FIGMA_FLAG" val="#fgm#"/>
  <p:tag name="KSO_WM_UNIT_INDEX" val="1"/>
  <p:tag name="KSO_WM_UNIT_TYPE" val="d"/>
</p:tagLst>
</file>

<file path=ppt/tags/tag366.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36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6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37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74.xml><?xml version="1.0" encoding="utf-8"?>
<p:tagLst xmlns:p="http://schemas.openxmlformats.org/presentationml/2006/main">
  <p:tag name="KSO_WM_BEAUTIFY_FLAG" val="#fgm#"/>
  <p:tag name="KSO_WM_FIGMA_FLAG" val="#fgm#"/>
  <p:tag name="KSO_WM_UNIT_INDEX" val="1"/>
  <p:tag name="KSO_WM_UNIT_TYPE" val="a"/>
  <p:tag name="KSO_WM_LAYOUT_CHECK_HASH" val="56413728dad640b5e0b17c3caa1f84b70c236a1f"/>
  <p:tag name="KSO_WM_NEWLAYOUT_GROUP_ID" val="layout_6"/>
  <p:tag name="KSO_WM_NEWLAYOUT_ID" val="slide_db6ecc7827b66e6e"/>
</p:tagLst>
</file>

<file path=ppt/tags/tag375.xml><?xml version="1.0" encoding="utf-8"?>
<p:tagLst xmlns:p="http://schemas.openxmlformats.org/presentationml/2006/main">
  <p:tag name="KSO_WM_BEAUTIFY_FLAG" val="#fgm#"/>
  <p:tag name="KSO_WM_FIGMA_FLAG" val="#fgm#"/>
  <p:tag name="KSO_WM_UNIT_INDEX" val="1"/>
  <p:tag name="KSO_WM_UNIT_TYPE" val="d"/>
</p:tagLst>
</file>

<file path=ppt/tags/tag37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7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8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8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383.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8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388.xml><?xml version="1.0" encoding="utf-8"?>
<p:tagLst xmlns:p="http://schemas.openxmlformats.org/presentationml/2006/main">
  <p:tag name="KSO_WM_BEAUTIFY_FLAG" val="#fgm#"/>
  <p:tag name="KSO_WM_FIGMA_FLAG" val="#fgm#"/>
  <p:tag name="KSO_WM_UNIT_INDEX" val="1"/>
  <p:tag name="KSO_WM_UNIT_TYPE" val="a"/>
  <p:tag name="KSO_WM_LAYOUT_CHECK_HASH" val="1f5684576cd832450aff8cbb99f480c06aad733f"/>
  <p:tag name="KSO_WM_NEWLAYOUT_GROUP_ID" val="layout_32"/>
  <p:tag name="KSO_WM_NEWLAYOUT_ID" val="slide_de3ba1a8eab5020a"/>
</p:tagLst>
</file>

<file path=ppt/tags/tag38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9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39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39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9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94.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95.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39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39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02.xml><?xml version="1.0" encoding="utf-8"?>
<p:tagLst xmlns:p="http://schemas.openxmlformats.org/presentationml/2006/main">
  <p:tag name="KSO_WM_BEAUTIFY_FLAG" val="#fgm#"/>
  <p:tag name="KSO_WM_FIGMA_FLAG" val="#fgm#"/>
  <p:tag name="KSO_WM_UNIT_INDEX" val="1"/>
  <p:tag name="KSO_WM_UNIT_TYPE" val="a"/>
  <p:tag name="KSO_WM_LAYOUT_CHECK_HASH" val="118dace5b13945dc90a99c7ee3cafa3162503b1e"/>
  <p:tag name="KSO_WM_NEWLAYOUT_GROUP_ID" val="layout_2"/>
  <p:tag name="KSO_WM_NEWLAYOUT_ID" val="slide_250f5b83123f6923"/>
</p:tagLst>
</file>

<file path=ppt/tags/tag40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40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40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0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07.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40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40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1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14.xml><?xml version="1.0" encoding="utf-8"?>
<p:tagLst xmlns:p="http://schemas.openxmlformats.org/presentationml/2006/main">
  <p:tag name="KSO_WM_BEAUTIFY_FLAG" val="#fgm#"/>
  <p:tag name="KSO_WM_FIGMA_FLAG" val="#fgm#"/>
  <p:tag name="KSO_WM_UNIT_INDEX" val="1"/>
  <p:tag name="KSO_WM_UNIT_TYPE" val="a"/>
  <p:tag name="KSO_WM_LAYOUT_CHECK_HASH" val="20704f90de3560087435e890d729acac4a5bcd9e"/>
  <p:tag name="KSO_WM_NEWLAYOUT_GROUP_ID" val="layout_30"/>
  <p:tag name="KSO_WM_NEWLAYOUT_ID" val="slide_0581d4d39d80ce13"/>
</p:tagLst>
</file>

<file path=ppt/tags/tag415.xml><?xml version="1.0" encoding="utf-8"?>
<p:tagLst xmlns:p="http://schemas.openxmlformats.org/presentationml/2006/main">
  <p:tag name="KSO_WM_BEAUTIFY_FLAG" val="#fgm#"/>
  <p:tag name="KSO_WM_FIGMA_FLAG" val="#fgm#"/>
  <p:tag name="KSO_WM_UNIT_INDEX" val="1"/>
  <p:tag name="KSO_WM_UNIT_TYPE" val="d"/>
</p:tagLst>
</file>

<file path=ppt/tags/tag4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2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2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25.xml><?xml version="1.0" encoding="utf-8"?>
<p:tagLst xmlns:p="http://schemas.openxmlformats.org/presentationml/2006/main">
  <p:tag name="KSO_WM_BEAUTIFY_FLAG" val="#fgm#"/>
  <p:tag name="KSO_WM_FIGMA_FLAG" val="#fgm#"/>
  <p:tag name="KSO_WM_UNIT_INDEX" val="1"/>
  <p:tag name="KSO_WM_UNIT_TYPE" val="a"/>
  <p:tag name="KSO_WM_LAYOUT_CHECK_HASH" val="368f915477e630364dcab1e83798ce2e31025ca9"/>
  <p:tag name="KSO_WM_NEWLAYOUT_GROUP_ID" val="layout_31"/>
  <p:tag name="KSO_WM_NEWLAYOUT_ID" val="slide_026ae2c13dbe2c5b"/>
</p:tagLst>
</file>

<file path=ppt/tags/tag42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42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42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2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3.xml><?xml version="1.0" encoding="utf-8"?>
<p:tagLst xmlns:p="http://schemas.openxmlformats.org/presentationml/2006/main">
  <p:tag name="KSO_WM_BEAUTIFY_FLAG" val="#fgm#"/>
  <p:tag name="KSO_WM_FIGMA_FLAG" val="#fgm#"/>
  <p:tag name="KSO_WM_UNIT_INDEX" val="1"/>
  <p:tag name="KSO_WM_UNIT_TYPE" val="a"/>
  <p:tag name="KSO_WM_LAYOUT_CHECK_HASH" val="978a4ca9141f6e090faf05baef917163ad460be4"/>
  <p:tag name="KSO_WM_NEWLAYOUT_GROUP_ID" val="layout_42"/>
  <p:tag name="KSO_WM_NEWLAYOUT_ID" val="slide_c88a85b3a72d5464"/>
</p:tagLst>
</file>

<file path=ppt/tags/tag43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43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43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3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37.xml><?xml version="1.0" encoding="utf-8"?>
<p:tagLst xmlns:p="http://schemas.openxmlformats.org/presentationml/2006/main">
  <p:tag name="KSO_WM_BEAUTIFY_FLAG" val="#fgm#"/>
  <p:tag name="KSO_WM_FIGMA_FLAG" val="#fgm#"/>
  <p:tag name="KSO_WM_UNIT_INDEX" val="1"/>
  <p:tag name="KSO_WM_UNIT_TYPE" val="a"/>
  <p:tag name="KSO_WM_LAYOUT_CHECK_HASH" val="505e0b8dbfa102299c92e76680d493f225379c6d"/>
  <p:tag name="KSO_WM_NEWLAYOUT_GROUP_ID" val="layout_10012"/>
  <p:tag name="KSO_WM_NEWLAYOUT_ID" val="slide_b551fdac1a16f7a8"/>
</p:tagLst>
</file>

<file path=ppt/tags/tag438.xml><?xml version="1.0" encoding="utf-8"?>
<p:tagLst xmlns:p="http://schemas.openxmlformats.org/presentationml/2006/main">
  <p:tag name="KSO_WM_BEAUTIFY_FLAG" val="#fgm#"/>
  <p:tag name="KSO_WM_FIGMA_FLAG" val="#fgm#"/>
  <p:tag name="KSO_WM_UNIT_INDEX" val="1"/>
  <p:tag name="KSO_WM_UNIT_TYPE" val="d"/>
</p:tagLst>
</file>

<file path=ppt/tags/tag43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xml><?xml version="1.0" encoding="utf-8"?>
<p:tagLst xmlns:p="http://schemas.openxmlformats.org/presentationml/2006/main">
  <p:tag name="KSO_WM_BEAUTIFY_FLAG" val="#fgm#"/>
  <p:tag name="KSO_WM_FIGMA_FLAG" val="#fgm#"/>
  <p:tag name="KSO_WM_UNIT_INDEX" val="1"/>
  <p:tag name="KSO_WM_UNIT_TYPE" val="d"/>
</p:tagLst>
</file>

<file path=ppt/tags/tag44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4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4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46.xml><?xml version="1.0" encoding="utf-8"?>
<p:tagLst xmlns:p="http://schemas.openxmlformats.org/presentationml/2006/main">
  <p:tag name="KSO_WM_BEAUTIFY_FLAG" val="#fgm#"/>
  <p:tag name="KSO_WM_FIGMA_FLAG" val="#fgm#"/>
  <p:tag name="KSO_WM_UNIT_INDEX" val="1"/>
  <p:tag name="KSO_WM_UNIT_TYPE" val="a"/>
  <p:tag name="KSO_WM_LAYOUT_CHECK_HASH" val="e84e5e0136b53525195b95453f35ad197dfd4e16"/>
  <p:tag name="KSO_WM_NEWLAYOUT_GROUP_ID" val="layout_26"/>
  <p:tag name="KSO_WM_NEWLAYOUT_ID" val="slide_ef948ae8003135f4"/>
</p:tagLst>
</file>

<file path=ppt/tags/tag44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44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44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5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452.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45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5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58.xml><?xml version="1.0" encoding="utf-8"?>
<p:tagLst xmlns:p="http://schemas.openxmlformats.org/presentationml/2006/main">
  <p:tag name="KSO_WM_BEAUTIFY_FLAG" val="#fgm#"/>
  <p:tag name="KSO_WM_FIGMA_FLAG" val="#fgm#"/>
  <p:tag name="KSO_WM_UNIT_INDEX" val="1"/>
  <p:tag name="KSO_WM_UNIT_TYPE" val="a"/>
  <p:tag name="KSO_WM_LAYOUT_CHECK_HASH" val="38913ac4755eeb14829dd3c4f3931b8fec00a24c"/>
  <p:tag name="KSO_WM_NEWLAYOUT_GROUP_ID" val="layout_6"/>
  <p:tag name="KSO_WM_NEWLAYOUT_ID" val="slide_e87187570ab29065"/>
</p:tagLst>
</file>

<file path=ppt/tags/tag459.xml><?xml version="1.0" encoding="utf-8"?>
<p:tagLst xmlns:p="http://schemas.openxmlformats.org/presentationml/2006/main">
  <p:tag name="KSO_WM_BEAUTIFY_FLAG" val="#fgm#"/>
  <p:tag name="KSO_WM_FIGMA_FLAG" val="#fgm#"/>
  <p:tag name="KSO_WM_UNIT_INDEX" val="1"/>
  <p:tag name="KSO_WM_UNIT_TYPE" val="d"/>
</p:tagLst>
</file>

<file path=ppt/tags/tag4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6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6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90"/>
  <p:tag name="KSO_WM_TEMPLATE_CATEGORY" val="custo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70.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b70f532b3d4b19b3d994b153eaf514637bc212df"/>
  <p:tag name="KSO_WM_NEWLAYOUT_ID" val="3088"/>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471.xml><?xml version="1.0" encoding="utf-8"?>
<p:tagLst xmlns:p="http://schemas.openxmlformats.org/presentationml/2006/main">
  <p:tag name="KSO_WM_UNIT_HIGHLIGHT" val="0"/>
  <p:tag name="KSO_WM_BEAUTIFY_FLAG" val="#wm#"/>
  <p:tag name="KSO_WM_UNIT_INDEX" val="1"/>
  <p:tag name="KSO_WM_UNIT_TYPE" val="e"/>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75.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76.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4663aebdc39025b8f37a31fd28f23a5e901f897d"/>
  <p:tag name="KSO_WM_NEWLAYOUT_GROUP_ID" val="layout_1-5"/>
  <p:tag name="KSO_WM_NEWLAYOUT_ID" val="slide_cea45c27deb23863"/>
</p:tagLst>
</file>

<file path=ppt/tags/tag477.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7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47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80.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8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48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83.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8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485.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86.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488.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89.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4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91.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190"/>
  <p:tag name="KSO_WM_TEMPLATE_CATEGORY" val="custo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TEMPLATE_INDEX" val="40490190"/>
  <p:tag name="KSO_WM_TEMPLATE_CATEGORY" val="custo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INDEX" val="40490190"/>
  <p:tag name="KSO_WM_TEMPLATE_CATEGORY" val="custo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xml><?xml version="1.0" encoding="utf-8"?>
<p:tagLst xmlns:p="http://schemas.openxmlformats.org/presentationml/2006/main">
  <p:tag name="$PH_EXT" val="2"/>
  <p:tag name="KSO_WM_BEAUTIFY_FLAG" val="#wm#"/>
  <p:tag name="KSO_WM_UNIT_INDEX" val="2"/>
  <p:tag name="KSO_WM_UNIT_TYPE" val="i"/>
  <p:tag name="KSO_WM_FIGMA_FLAG" val="#fgm#"/>
  <p:tag name="KSO_WM_UNIT_ID" val="_11*i*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90"/>
  <p:tag name="KSO_WM_TEMPLATE_CATEGORY" val="custo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190"/>
  <p:tag name="KSO_WM_TEMPLATE_CATEGORY" val="custo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ISNUMDGMTITLE" val="0"/>
  <p:tag name="KSO_WM_TEMPLATE_INDEX" val="40490190"/>
  <p:tag name="KSO_WM_TEMPLATE_CATEGORY" val="custo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ISNUMDGMTITLE" val="0"/>
  <p:tag name="KSO_WM_TEMPLATE_INDEX" val="40490190"/>
  <p:tag name="KSO_WM_TEMPLATE_CATEGORY" val="custo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190"/>
  <p:tag name="KSO_WM_TEMPLATE_CATEGORY" val="custo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 name="KSO_WM_TEMPLATE_INDEX" val="40490190"/>
  <p:tag name="KSO_WM_TEMPLATE_CATEGORY" val="cus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 name="KSO_WM_UNIT_ISNUMDGMTITLE" val="0"/>
  <p:tag name="KSO_WM_TEMPLATE_INDEX" val="40490190"/>
  <p:tag name="KSO_WM_TEMPLATE_CATEGORY" val="custo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 name="KSO_WM_TEMPLATE_INDEX" val="40490190"/>
  <p:tag name="KSO_WM_TEMPLATE_CATEGORY" val="custo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 name="KSO_WM_UNIT_ISNUMDGMTITLE" val="0"/>
  <p:tag name="KSO_WM_TEMPLATE_INDEX" val="40490190"/>
  <p:tag name="KSO_WM_TEMPLATE_CATEGORY" val="custo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190"/>
  <p:tag name="KSO_WM_TEMPLATE_CATEGORY" val="custo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 name="KSO_WM_UNIT_ISNUMDGMTITLE" val="0"/>
  <p:tag name="KSO_WM_TEMPLATE_INDEX" val="40490190"/>
  <p:tag name="KSO_WM_TEMPLATE_CATEGORY" val="custo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190"/>
  <p:tag name="KSO_WM_TEMPLATE_CATEGORY" val="custo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 name="KSO_WM_TEMPLATE_INDEX" val="40490190"/>
  <p:tag name="KSO_WM_TEMPLATE_CATEGORY" val="custo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90"/>
  <p:tag name="KSO_WM_TEMPLATE_CATEGORY" val="custo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5.xml><?xml version="1.0" encoding="utf-8"?>
<p:tagLst xmlns:p="http://schemas.openxmlformats.org/presentationml/2006/main">
  <p:tag name="$PH_EXT" val="2"/>
  <p:tag name="KSO_WM_BEAUTIFY_FLAG" val="#wm#"/>
  <p:tag name="KSO_WM_UNIT_INDEX" val="2"/>
  <p:tag name="KSO_WM_UNIT_TYPE" val="i"/>
  <p:tag name="KSO_WM_FIGMA_FLAG" val="#fgm#"/>
  <p:tag name="KSO_WM_UNIT_ID" val="_9*i*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36.xml><?xml version="1.0" encoding="utf-8"?>
<p:tagLst xmlns:p="http://schemas.openxmlformats.org/presentationml/2006/main">
  <p:tag name="KSO_WM_BEAUTIFY_FLAG" val="#wm#"/>
  <p:tag name="KSO_WM_UNIT_INDEX" val="1"/>
  <p:tag name="KSO_WM_UNIT_SUBTYPE" val="c"/>
  <p:tag name="KSO_WM_UNIT_TEXT_TYPE" val="1"/>
  <p:tag name="KSO_WM_UNIT_TYPE" val="f"/>
  <p:tag name="KSO_WM_FIGMA_FLAG" val="#fgm#"/>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38.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085f0eea0a8522f045b09466ecd57e15222ceea4"/>
  <p:tag name="KSO_WM_NEWLAYOUT_ID" val="3079"/>
  <p:tag name="KSO_WM_FIGMA_FLAG" val="#fgm#"/>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39.xml><?xml version="1.0" encoding="utf-8"?>
<p:tagLst xmlns:p="http://schemas.openxmlformats.org/presentationml/2006/main">
  <p:tag name="KSO_WM_UNIT_HIGHLIGHT" val="0"/>
  <p:tag name="KSO_WM_BEAUTIFY_FLAG" val="#wm#"/>
  <p:tag name="KSO_WM_UNIT_INDEX" val="2"/>
  <p:tag name="KSO_WM_UNIT_SUBTYPE" val="b"/>
  <p:tag name="KSO_WM_UNIT_TEXT_TYPE" val="1"/>
  <p:tag name="KSO_WM_UNIT_TYPE" val="f"/>
  <p:tag name="KSO_WM_FIGMA_FLAG" val="#fgm#"/>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4.xml><?xml version="1.0" encoding="utf-8"?>
<p:tagLst xmlns:p="http://schemas.openxmlformats.org/presentationml/2006/main">
  <p:tag name="KSO_WM_BEAUTIFY_FLAG" val="#fgm#"/>
  <p:tag name="KSO_WM_FIGMA_FLAG" val="#fgm#"/>
  <p:tag name="KSO_WM_UNIT_INDEX" val="1"/>
  <p:tag name="KSO_WM_UNIT_TYPE" val="a"/>
  <p:tag name="KSO_WM_LAYOUT_CHECK_HASH" val="6731a0d8d4353a73cb77160146f4ec82c2105be0"/>
  <p:tag name="KSO_WM_NEWLAYOUT_GROUP_ID" val="layout_61"/>
  <p:tag name="KSO_WM_NEWLAYOUT_ID" val="slide_1fabe581cef1fe3f"/>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90"/>
  <p:tag name="KSO_WM_TEMPLATE_CATEGORY" val="custo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44.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b70f532b3d4b19b3d994b153eaf514637bc212df"/>
  <p:tag name="KSO_WM_NEWLAYOUT_ID" val="3088"/>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45.xml><?xml version="1.0" encoding="utf-8"?>
<p:tagLst xmlns:p="http://schemas.openxmlformats.org/presentationml/2006/main">
  <p:tag name="KSO_WM_UNIT_HIGHLIGHT" val="0"/>
  <p:tag name="KSO_WM_BEAUTIFY_FLAG" val="#wm#"/>
  <p:tag name="KSO_WM_UNIT_INDEX" val="1"/>
  <p:tag name="KSO_WM_UNIT_TYPE" val="e"/>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90"/>
  <p:tag name="KSO_WM_TEMPLATE_CATEGORY" val="custo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 name="KSO_WM_UNIT_ISNUMDGMTITLE" val="0"/>
  <p:tag name="KSO_WM_TEMPLATE_INDEX" val="40490190"/>
  <p:tag name="KSO_WM_TEMPLATE_CATEGORY" val="custo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5.xml><?xml version="1.0" encoding="utf-8"?>
<p:tagLst xmlns:p="http://schemas.openxmlformats.org/presentationml/2006/main">
  <p:tag name="KSO_WM_BEAUTIFY_FLAG" val="#fgm#"/>
  <p:tag name="KSO_WM_FIGMA_FLAG" val="#fgm#"/>
  <p:tag name="KSO_WM_UNIT_INDEX" val="1"/>
  <p:tag name="KSO_WM_UNIT_TYPE" val="d"/>
</p:tagLst>
</file>

<file path=ppt/tags/tag550.xml><?xml version="1.0" encoding="utf-8"?>
<p:tagLst xmlns:p="http://schemas.openxmlformats.org/presentationml/2006/main">
  <p:tag name="$PH_EXT" val="2"/>
  <p:tag name="KSO_WM_BEAUTIFY_FLAG" val="#wm#"/>
  <p:tag name="KSO_WM_UNIT_INDEX" val="2"/>
  <p:tag name="KSO_WM_UNIT_TYPE" val="i"/>
  <p:tag name="KSO_WM_FIGMA_FLAG" val="#fgm#"/>
  <p:tag name="KSO_WM_UNIT_ID" val="_11*i*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51.xml><?xml version="1.0" encoding="utf-8"?>
<p:tagLst xmlns:p="http://schemas.openxmlformats.org/presentationml/2006/main">
  <p:tag name="KSO_WM_BEAUTIFY_FLAG" val="#wm#"/>
  <p:tag name="KSO_WM_UNIT_INDEX" val="1"/>
  <p:tag name="KSO_WM_UNIT_TEXT_TYPE" val="1"/>
  <p:tag name="KSO_WM_UNIT_TYPE" val="b"/>
  <p:tag name="KSO_WM_FIGMA_FLAG" val="#fgm#"/>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52.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82faa53ea7bd7c03ff8f580e841f147a53f78d3a"/>
  <p:tag name="KSO_WM_NEWLAYOUT_ID" val="3091"/>
  <p:tag name="KSO_WM_FIGMA_FLAG" val="#fgm#"/>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56.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557.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0d03c7413b81224e471483368f5f8514433165ee"/>
  <p:tag name="KSO_WM_NEWLAYOUT_ID" val="1"/>
</p:tagLst>
</file>

<file path=ppt/tags/tag558.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55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56.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5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61.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56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56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64.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56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56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567.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56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56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5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90"/>
  <p:tag name="KSO_WM_TEMPLATE_CATEGORY" val="custo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0190"/>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40490190"/>
  <p:tag name="KSO_WM_UNIT_ISNUMDGMTITLE" val="0"/>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76.xml><?xml version="1.0" encoding="utf-8"?>
<p:tagLst xmlns:p="http://schemas.openxmlformats.org/presentationml/2006/main">
  <p:tag name="KSO_WM_TEMPLATE_SUBCATEGORY" val="29"/>
  <p:tag name="KSO_WM_BEAUTIFY_FLAG" val="#wm#"/>
  <p:tag name="KSO_WM_TEMPLATE_SLIDE_ID" val="slide_ee738a11db4bb866"/>
  <p:tag name="KSO_WM_TEMPLATE_THUMBS_INDEX" val="1、9"/>
  <p:tag name="KSO_WM_TEMPLATE_INDEX" val="40490190"/>
  <p:tag name="KSO_WM_TEMPLATE_CATEGORY" val="custom"/>
  <p:tag name="KSO_WM_TEMPLATE_MASTER_TYPE" val="0"/>
  <p:tag name="KSO_WM_TAG_VERSION" val="3.0"/>
</p:tagLst>
</file>

<file path=ppt/tags/tag577.xml><?xml version="1.0" encoding="utf-8"?>
<p:tagLst xmlns:p="http://schemas.openxmlformats.org/presentationml/2006/main">
  <p:tag name="KSO_WM_AITEMPLATE_STYLE_ID" val="69796631693"/>
</p:tagLst>
</file>

<file path=ppt/tags/tag578.xml><?xml version="1.0" encoding="utf-8"?>
<p:tagLst xmlns:p="http://schemas.openxmlformats.org/presentationml/2006/main">
  <p:tag name="$PH_EXT" val="2"/>
  <p:tag name="KSO_WM_BEAUTIFY_FLAG" val="#wm#"/>
  <p:tag name="KSO_WM_UNIT_INDEX" val="2"/>
  <p:tag name="KSO_WM_UNIT_TYPE" val="i"/>
  <p:tag name="KSO_WM_FIGMA_FLAG" val="#fgm#"/>
  <p:tag name="KSO_WM_UNIT_ID" val="_9*i*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79.xml><?xml version="1.0" encoding="utf-8"?>
<p:tagLst xmlns:p="http://schemas.openxmlformats.org/presentationml/2006/main">
  <p:tag name="KSO_WM_BEAUTIFY_FLAG" val="#wm#"/>
  <p:tag name="KSO_WM_UNIT_INDEX" val="1"/>
  <p:tag name="KSO_WM_UNIT_SUBTYPE" val="c"/>
  <p:tag name="KSO_WM_UNIT_TEXT_TYPE" val="1"/>
  <p:tag name="KSO_WM_UNIT_TYPE" val="f"/>
  <p:tag name="KSO_WM_UNIT_PRESET_TEXT" val="20XX YEAR"/>
  <p:tag name="KSO_WM_FIGMA_FLAG" val="#fgm#"/>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80.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085f0eea0a8522f045b09466ecd57e15222ceea4"/>
  <p:tag name="KSO_WM_NEWLAYOUT_ID" val="3079"/>
  <p:tag name="KSO_WM_UNIT_PRESET_TEXT" val="单击此处&#10;添加文档标题"/>
  <p:tag name="KSO_WM_FIGMA_FLAG" val="#fgm#"/>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81.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085f0eea0a8522f045b09466ecd57e15222ceea4"/>
  <p:tag name="KSO_WM_NEWLAYOUT_ID" val="3079"/>
  <p:tag name="KSO_WM_UNIT_PRESET_TEXT" val="单击此处&#10;添加文档标题"/>
  <p:tag name="KSO_WM_FIGMA_FLAG" val="#fgm#"/>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82.xml><?xml version="1.0" encoding="utf-8"?>
<p:tagLst xmlns:p="http://schemas.openxmlformats.org/presentationml/2006/main">
  <p:tag name="KSO_WM_SLIDE_CONTENT_ORIENTATION" val="left"/>
  <p:tag name="KSO_WM_SLIDE_HAS_MASK" val="1"/>
  <p:tag name="KSO_WM_SLIDE_ITEM_CNT" val="0"/>
  <p:tag name="KSO_WM_SLIDE_TYPE" val="title"/>
  <p:tag name="KSO_WM_TEMPLATE_SUBCATEGORY" val="29"/>
  <p:tag name="KSO_WM_BEAUTIFY_FLAG" val="#wm#"/>
  <p:tag name="KSO_WM_TEMPLATE_SLIDE_ID" val="slide_ee738a11db4bb866"/>
  <p:tag name="KSO_WM_TEMPLATE_THUMBS_INDEX" val="1、9"/>
  <p:tag name="KSO_WM_TEMPLATE_INDEX" val="40490190"/>
  <p:tag name="KSO_WM_TEMPLATE_CATEGORY" val="custom"/>
  <p:tag name="KSO_WM_SLIDE_INDEX" val="1"/>
  <p:tag name="KSO_WM_SLIDE_ID" val="custom40490190_1"/>
  <p:tag name="KSO_WM_TEMPLATE_MASTER_TYPE" val="0"/>
  <p:tag name="KSO_WM_SLIDE_LAYOUT" val="a_f_i"/>
  <p:tag name="KSO_WM_SLIDE_LAYOUT_CNT" val="1_2_1"/>
  <p:tag name="KSO_WM_TAG_VERSION" val="3.0"/>
</p:tagLst>
</file>

<file path=ppt/tags/tag583.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b70f532b3d4b19b3d994b153eaf514637bc212df"/>
  <p:tag name="KSO_WM_NEWLAYOUT_ID" val="3088"/>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84.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585.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190"/>
  <p:tag name="KSO_WM_TEMPLATE_CATEGORY" val="custom"/>
  <p:tag name="KSO_WM_SLIDE_INDEX" val="3"/>
  <p:tag name="KSO_WM_SLIDE_ID" val="custom40490190_7"/>
  <p:tag name="KSO_WM_TEMPLATE_MASTER_TYPE" val="0"/>
  <p:tag name="KSO_WM_SLIDE_LAYOUT" val="a_e"/>
  <p:tag name="KSO_WM_SLIDE_LAYOUT_CNT" val="1_1"/>
  <p:tag name="KSO_WM_TAG_VERSION" val="3.0"/>
</p:tagLst>
</file>

<file path=ppt/tags/tag586.xml><?xml version="1.0" encoding="utf-8"?>
<p:tagLst xmlns:p="http://schemas.openxmlformats.org/presentationml/2006/main">
  <p:tag name="KSO_WM_BEAUTIFY_FLAG" val="#fgm#"/>
  <p:tag name="KSO_WM_FIGMA_FLAG" val="#fgm#"/>
  <p:tag name="KSO_WM_UNIT_INDEX" val="1"/>
  <p:tag name="KSO_WM_UNIT_TYPE" val="a"/>
  <p:tag name="KSO_WM_LAYOUT_CHECK_HASH" val="20704f90de3560087435e890d729acac4a5bcd9e"/>
  <p:tag name="KSO_WM_NEWLAYOUT_GROUP_ID" val="layout_30"/>
  <p:tag name="KSO_WM_NEWLAYOUT_ID" val="slide_0581d4d39d80ce13"/>
  <p:tag name="KSO_WM_UNIT_PRESET_TEXT" val="单击此处添加标题"/>
</p:tagLst>
</file>

<file path=ppt/tags/tag587.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189719429&quot;,&quot;product_name&quot;:&quot;wps-wpp-pc&quot;,&quot;intention_code&quot;:&quot;wps_wpp_generate_outline_pay&quot;}*auto_gallery_ai_v2.2.0_ONLINE*3562666137336232306166326461356537373937386238306137396465323734-slide-9"/>
</p:tagLst>
</file>

<file path=ppt/tags/tag58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58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59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9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59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9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9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0581d4d39d80ce13"/>
</p:tagLst>
</file>

<file path=ppt/tags/tag595.xml><?xml version="1.0" encoding="utf-8"?>
<p:tagLst xmlns:p="http://schemas.openxmlformats.org/presentationml/2006/main">
  <p:tag name="KSO_WM_BEAUTIFY_FLAG" val="#fgm#"/>
  <p:tag name="KSO_WM_FIGMA_FLAG" val="#fgm#"/>
  <p:tag name="KSO_WM_UNIT_INDEX" val="1"/>
  <p:tag name="KSO_WM_UNIT_TYPE" val="a"/>
  <p:tag name="KSO_WM_LAYOUT_CHECK_HASH" val="118dace5b13945dc90a99c7ee3cafa3162503b1e"/>
  <p:tag name="KSO_WM_NEWLAYOUT_GROUP_ID" val="layout_2"/>
  <p:tag name="KSO_WM_NEWLAYOUT_ID" val="slide_250f5b83123f6923"/>
  <p:tag name="KSO_WM_UNIT_PRESET_TEXT" val="单击此处添加标题"/>
</p:tagLst>
</file>

<file path=ppt/tags/tag59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59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511/692683aa-b615-4cee-b89c-199d71c6f6a7.jpg?Expires=1794641217\u0026AWSAccessKeyId=AKLT9NSy7kh8TIS1UzNqLRY2\u0026Signature=%2FH%2F28im1pwjKcVmO60SjrR%2F5J0A%3D&quot;,&quot;product_name&quot;:&quot;wps-wpp-pc&quot;,&quot;intention_code&quot;:&quot;wps_wpp_generate_outline_pay&quot;}*auto_qingqiu_ai_v2.1.6_ONLINE*3562666137336232306166326461356537373937386238306137396465323734-slide-10"/>
</p:tagLst>
</file>

<file path=ppt/tags/tag59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9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xml><?xml version="1.0" encoding="utf-8"?>
<p:tagLst xmlns:p="http://schemas.openxmlformats.org/presentationml/2006/main">
  <p:tag name="KSO_WM_BEAUTIFY_FLAG" val="#wm#"/>
  <p:tag name="KSO_WM_UNIT_INDEX" val="1"/>
  <p:tag name="KSO_WM_UNIT_TEXT_TYPE" val="1"/>
  <p:tag name="KSO_WM_UNIT_TYPE" val="b"/>
  <p:tag name="KSO_WM_FIGMA_FLAG" val="#fgm#"/>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600.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0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http://zh-ai-group.ks3-cn-beijing-internal.ksyun.com/image_generate/image_process/production/202511/749a75ae-e58e-4c92-88b6-05f07ec8933e.jpg?Expires=1794641216\u0026AWSAccessKeyId=AKLT9NSy7kh8TIS1UzNqLRY2\u0026Signature=8VIvPVYVRmLbycv6J8Gszd7B5Do%3D&quot;,&quot;product_name&quot;:&quot;wps-wpp-pc&quot;,&quot;intention_code&quot;:&quot;wps_wpp_generate_outline_pay&quot;}*auto_qingqiu_ai_v2.1.6_ONLINE*3562666137336232306166326461356537373937386238306137396465323734-slide-10"/>
</p:tagLst>
</file>

<file path=ppt/tags/tag60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0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0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250f5b83123f6923"/>
</p:tagLst>
</file>

<file path=ppt/tags/tag605.xml><?xml version="1.0" encoding="utf-8"?>
<p:tagLst xmlns:p="http://schemas.openxmlformats.org/presentationml/2006/main">
  <p:tag name="KSO_WM_BEAUTIFY_FLAG" val="#fgm#"/>
  <p:tag name="KSO_WM_FIGMA_FLAG" val="#fgm#"/>
  <p:tag name="KSO_WM_UNIT_INDEX" val="1"/>
  <p:tag name="KSO_WM_UNIT_TYPE" val="a"/>
  <p:tag name="KSO_WM_LAYOUT_CHECK_HASH" val="1f5684576cd832450aff8cbb99f480c06aad733f"/>
  <p:tag name="KSO_WM_NEWLAYOUT_GROUP_ID" val="layout_32"/>
  <p:tag name="KSO_WM_NEWLAYOUT_ID" val="slide_de3ba1a8eab5020a"/>
  <p:tag name="KSO_WM_UNIT_PRESET_TEXT" val="单击此处添加标题"/>
</p:tagLst>
</file>

<file path=ppt/tags/tag6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6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6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6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6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11.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12.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Lst>
</file>

<file path=ppt/tags/tag613.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6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16.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de3ba1a8eab5020a"/>
</p:tagLst>
</file>

<file path=ppt/tags/tag617.xml><?xml version="1.0" encoding="utf-8"?>
<p:tagLst xmlns:p="http://schemas.openxmlformats.org/presentationml/2006/main">
  <p:tag name="KSO_WM_BEAUTIFY_FLAG" val="#fgm#"/>
  <p:tag name="KSO_WM_FIGMA_FLAG" val="#fgm#"/>
  <p:tag name="KSO_WM_UNIT_INDEX" val="1"/>
  <p:tag name="KSO_WM_UNIT_TYPE" val="a"/>
  <p:tag name="KSO_WM_LAYOUT_CHECK_HASH" val="56413728dad640b5e0b17c3caa1f84b70c236a1f"/>
  <p:tag name="KSO_WM_NEWLAYOUT_GROUP_ID" val="layout_6"/>
  <p:tag name="KSO_WM_NEWLAYOUT_ID" val="slide_db6ecc7827b66e6e"/>
  <p:tag name="KSO_WM_UNIT_PRESET_TEXT" val="单击此处添加标题"/>
</p:tagLst>
</file>

<file path=ppt/tags/tag618.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511/184c1a17-1cf7-4f64-b3c7-dc54d81af0f2.jpg?Expires=1794641218\u0026AWSAccessKeyId=AKLT9NSy7kh8TIS1UzNqLRY2\u0026Signature=DP7rA2YsTIVSbX7pVsJVOFsuJ0E%3D&quot;,&quot;product_name&quot;:&quot;wps-wpp-pc&quot;,&quot;intention_code&quot;:&quot;wps_wpp_generate_outline_pay&quot;}*auto_qingqiu_ai_v2.1.6_ONLINE*3562666137336232306166326461356537373937386238306137396465323734-slide-12"/>
</p:tagLst>
</file>

<file path=ppt/tags/tag6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40cd487cc95588419594651dcf462fb60e4b30ff"/>
  <p:tag name="KSO_WM_NEWLAYOUT_GROUP_ID" val="layout_10014"/>
  <p:tag name="KSO_WM_NEWLAYOUT_ID" val="slide_efa19404144709f7"/>
</p:tagLst>
</file>

<file path=ppt/tags/tag62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2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2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2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2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 name="KSO_WM_UNIT_PRESET_TEXT" val=" "/>
</p:tagLst>
</file>

<file path=ppt/tags/tag62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62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628.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693"/>
  <p:tag name="KSO_WM_TEMPLATE_SLIDE_ID" val="slide_db6ecc7827b66e6e"/>
</p:tagLst>
</file>

<file path=ppt/tags/tag629.xml><?xml version="1.0" encoding="utf-8"?>
<p:tagLst xmlns:p="http://schemas.openxmlformats.org/presentationml/2006/main">
  <p:tag name="KSO_WM_BEAUTIFY_FLAG" val="#fgm#"/>
  <p:tag name="KSO_WM_FIGMA_FLAG" val="#fgm#"/>
  <p:tag name="KSO_WM_UNIT_INDEX" val="1"/>
  <p:tag name="KSO_WM_UNIT_TYPE" val="a"/>
  <p:tag name="KSO_WM_LAYOUT_CHECK_HASH" val="732a93ee091945edd518d8a86ac1b73ff4892853"/>
  <p:tag name="KSO_WM_NEWLAYOUT_GROUP_ID" val="layout_61"/>
  <p:tag name="KSO_WM_NEWLAYOUT_ID" val="slide_15cb9f4c4c6c7b02"/>
  <p:tag name="KSO_WM_UNIT_PRESET_TEXT" val="单击此处添加标题"/>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30.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ai_type&quot;:&quot;&quot;,&quot;id&quot;:&quot;&quot;}*_ai_*176310521233295de6dc97125-slide-0"/>
</p:tagLst>
</file>

<file path=ppt/tags/tag631.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 name="KSO_WM_UNIT_PRESET_TEXT" val=" "/>
</p:tagLst>
</file>

<file path=ppt/tags/tag63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3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3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3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36.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15cb9f4c4c6c7b02"/>
</p:tagLst>
</file>

<file path=ppt/tags/tag637.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b70f532b3d4b19b3d994b153eaf514637bc212df"/>
  <p:tag name="KSO_WM_NEWLAYOUT_ID" val="3088"/>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638.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639.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190"/>
  <p:tag name="KSO_WM_TEMPLATE_CATEGORY" val="custom"/>
  <p:tag name="KSO_WM_SLIDE_INDEX" val="3"/>
  <p:tag name="KSO_WM_SLIDE_ID" val="custom40490190_7"/>
  <p:tag name="KSO_WM_TEMPLATE_MASTER_TYPE" val="0"/>
  <p:tag name="KSO_WM_SLIDE_LAYOUT" val="a_e"/>
  <p:tag name="KSO_WM_SLIDE_LAYOUT_CNT" val="1_1"/>
  <p:tag name="KSO_WM_TAG_VERSION" val="3.0"/>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0.xml><?xml version="1.0" encoding="utf-8"?>
<p:tagLst xmlns:p="http://schemas.openxmlformats.org/presentationml/2006/main">
  <p:tag name="KSO_WM_BEAUTIFY_FLAG" val="#fgm#"/>
  <p:tag name="KSO_WM_FIGMA_FLAG" val="#fgm#"/>
  <p:tag name="KSO_WM_UNIT_INDEX" val="1"/>
  <p:tag name="KSO_WM_UNIT_TYPE" val="a"/>
  <p:tag name="KSO_WM_LAYOUT_CHECK_HASH" val="d0394aeeb6c156af1656665bcc63bdcbed26d7b1"/>
  <p:tag name="KSO_WM_NEWLAYOUT_GROUP_ID" val="layout_42"/>
  <p:tag name="KSO_WM_NEWLAYOUT_ID" val="slide_1907dcb0761ecdfa"/>
  <p:tag name="KSO_WM_UNIT_PRESET_TEXT" val="单击此处添加标题"/>
</p:tagLst>
</file>

<file path=ppt/tags/tag641.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511/32b2d4c2-4417-4c0c-86ae-c4adea3670c7.jpg?Expires=1794641216\u0026AWSAccessKeyId=AKLT9NSy7kh8TIS1UzNqLRY2\u0026Signature=C%2BvazDKW1tvprORwl6%2BTBWufNCs%3D&quot;,&quot;product_name&quot;:&quot;wps-wpp-pc&quot;,&quot;intention_code&quot;:&quot;wps_wpp_generate_outline_pay&quot;}*auto_qingqiu_ai_v2.2.0_ONLINE*3562666137336232306166326461356537373937386238306137396465323734-slide-15"/>
</p:tagLst>
</file>

<file path=ppt/tags/tag64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64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4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49.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1693"/>
  <p:tag name="KSO_WM_TEMPLATE_SLIDE_ID" val="slide_1907dcb0761ecdfa"/>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50.xml><?xml version="1.0" encoding="utf-8"?>
<p:tagLst xmlns:p="http://schemas.openxmlformats.org/presentationml/2006/main">
  <p:tag name="KSO_WM_BEAUTIFY_FLAG" val="#fgm#"/>
  <p:tag name="KSO_WM_FIGMA_FLAG" val="#fgm#"/>
  <p:tag name="KSO_WM_UNIT_INDEX" val="1"/>
  <p:tag name="KSO_WM_UNIT_TYPE" val="a"/>
  <p:tag name="KSO_WM_LAYOUT_CHECK_HASH" val="674dcccb28ea670c4c13aac45ac2808fe3635c7d"/>
  <p:tag name="KSO_WM_NEWLAYOUT_GROUP_ID" val="layout_30"/>
  <p:tag name="KSO_WM_NEWLAYOUT_ID" val="slide_3d2465070914cbc5"/>
  <p:tag name="KSO_WM_UNIT_PRESET_TEXT" val="单击此处添加标题"/>
</p:tagLst>
</file>

<file path=ppt/tags/tag651.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318859249&quot;,&quot;product_name&quot;:&quot;wps-wpp-pc&quot;,&quot;intention_code&quot;:&quot;wps_wpp_generate_outline_pay&quot;}*auto_gallery_ai_v2.1.6_ONLINE*3562666137336232306166326461356537373937386238306137396465323734-slide-17"/>
</p:tagLst>
</file>

<file path=ppt/tags/tag65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5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5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5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5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5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5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 name="KSO_WM_UNIT_PRESET_TEXT" val=" "/>
</p:tagLst>
</file>

<file path=ppt/tags/tag65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60.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661.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693"/>
  <p:tag name="KSO_WM_TEMPLATE_SLIDE_ID" val="slide_3d2465070914cbc5"/>
</p:tagLst>
</file>

<file path=ppt/tags/tag662.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b70f532b3d4b19b3d994b153eaf514637bc212df"/>
  <p:tag name="KSO_WM_NEWLAYOUT_ID" val="3088"/>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663.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664.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190"/>
  <p:tag name="KSO_WM_TEMPLATE_CATEGORY" val="custom"/>
  <p:tag name="KSO_WM_SLIDE_INDEX" val="3"/>
  <p:tag name="KSO_WM_SLIDE_ID" val="custom40490190_7"/>
  <p:tag name="KSO_WM_TEMPLATE_MASTER_TYPE" val="0"/>
  <p:tag name="KSO_WM_SLIDE_LAYOUT" val="a_e"/>
  <p:tag name="KSO_WM_SLIDE_LAYOUT_CNT" val="1_1"/>
  <p:tag name="KSO_WM_TAG_VERSION" val="3.0"/>
</p:tagLst>
</file>

<file path=ppt/tags/tag665.xml><?xml version="1.0" encoding="utf-8"?>
<p:tagLst xmlns:p="http://schemas.openxmlformats.org/presentationml/2006/main">
  <p:tag name="KSO_WM_BEAUTIFY_FLAG" val="#fgm#"/>
  <p:tag name="KSO_WM_FIGMA_FLAG" val="#fgm#"/>
  <p:tag name="KSO_WM_UNIT_INDEX" val="1"/>
  <p:tag name="KSO_WM_UNIT_TYPE" val="a"/>
  <p:tag name="KSO_WM_LAYOUT_CHECK_HASH" val="ae13a4ef2ca3b938b246f76c587bc46bc5011588"/>
  <p:tag name="KSO_WM_NEWLAYOUT_GROUP_ID" val="layout_57"/>
  <p:tag name="KSO_WM_NEWLAYOUT_ID" val="slide_810d29b5405e0369"/>
  <p:tag name="KSO_WM_UNIT_PRESET_TEXT" val="单击此处添加标题"/>
</p:tagLst>
</file>

<file path=ppt/tags/tag66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6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511/cdb3fe42-4c23-48c1-b192-b3cf9fca33a1.jpg?Expires=1794641218\u0026AWSAccessKeyId=AKLT9NSy7kh8TIS1UzNqLRY2\u0026Signature=Zaa8WcGZbWwNeW1Wtz5tc7Ma48Y%3D&quot;,&quot;product_name&quot;:&quot;wps-wpp-pc&quot;,&quot;intention_code&quot;:&quot;wps_wpp_generate_outline_pay&quot;}*auto_qingqiu_ai_v2.1.6_ONLINE*3562666137336232306166326461356537373937386238306137396465323734-slide-25"/>
</p:tagLst>
</file>

<file path=ppt/tags/tag66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6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0.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7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ai_type&quot;:&quot;&quot;,&quot;id&quot;:&quot;&quot;}*_ai_*1763105219963e929e9d7e44b-slide-0"/>
</p:tagLst>
</file>

<file path=ppt/tags/tag67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7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7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810d29b5405e0369"/>
</p:tagLst>
</file>

<file path=ppt/tags/tag675.xml><?xml version="1.0" encoding="utf-8"?>
<p:tagLst xmlns:p="http://schemas.openxmlformats.org/presentationml/2006/main">
  <p:tag name="KSO_WM_BEAUTIFY_FLAG" val="#fgm#"/>
  <p:tag name="KSO_WM_FIGMA_FLAG" val="#fgm#"/>
  <p:tag name="KSO_WM_UNIT_INDEX" val="1"/>
  <p:tag name="KSO_WM_UNIT_TYPE" val="a"/>
  <p:tag name="KSO_WM_LAYOUT_CHECK_HASH" val="b36832b62ed989ab2559abbd9db5632761cc38c3"/>
  <p:tag name="KSO_WM_NEWLAYOUT_GROUP_ID" val="layout_39"/>
  <p:tag name="KSO_WM_NEWLAYOUT_ID" val="slide_f49c640ef9d8b4f9"/>
  <p:tag name="KSO_WM_UNIT_PRESET_TEXT" val="单击此处添加标题"/>
</p:tagLst>
</file>

<file path=ppt/tags/tag67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677.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67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7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8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681.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68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8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8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f49c640ef9d8b4f9"/>
</p:tagLst>
</file>

<file path=ppt/tags/tag685.xml><?xml version="1.0" encoding="utf-8"?>
<p:tagLst xmlns:p="http://schemas.openxmlformats.org/presentationml/2006/main">
  <p:tag name="KSO_WM_BEAUTIFY_FLAG" val="#fgm#"/>
  <p:tag name="KSO_WM_FIGMA_FLAG" val="#fgm#"/>
  <p:tag name="KSO_WM_UNIT_INDEX" val="1"/>
  <p:tag name="KSO_WM_UNIT_TYPE" val="a"/>
  <p:tag name="KSO_WM_LAYOUT_CHECK_HASH" val="318d64181d9979e8a8d4aab681a6935012edd0da"/>
  <p:tag name="KSO_WM_NEWLAYOUT_GROUP_ID" val="layout_51"/>
  <p:tag name="KSO_WM_NEWLAYOUT_ID" val="slide_4679ddae3b11e1cc"/>
  <p:tag name="KSO_WM_UNIT_PRESET_TEXT" val="单击此处添加标题"/>
</p:tagLst>
</file>

<file path=ppt/tags/tag686.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511/cced3153-ce2f-4505-a96d-59aa8dbbfbe3.jpg?Expires=1794641217\u0026AWSAccessKeyId=AKLT9NSy7kh8TIS1UzNqLRY2\u0026Signature=i2%2FTbqMqwxuDSmjwhVJhFacYEvo%3D&quot;,&quot;product_name&quot;:&quot;wps-wpp-pc&quot;,&quot;intention_code&quot;:&quot;wps_wpp_generate_outline_pay&quot;}*auto_qingqiu_ai_v2.1.6_ONLINE*3562666137336232306166326461356537373937386238306137396465323734-slide-27"/>
</p:tagLst>
</file>

<file path=ppt/tags/tag68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8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69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9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93.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693"/>
  <p:tag name="KSO_WM_TEMPLATE_SLIDE_ID" val="slide_4679ddae3b11e1cc"/>
</p:tagLst>
</file>

<file path=ppt/tags/tag694.xml><?xml version="1.0" encoding="utf-8"?>
<p:tagLst xmlns:p="http://schemas.openxmlformats.org/presentationml/2006/main">
  <p:tag name="KSO_WM_BEAUTIFY_FLAG" val="#fgm#"/>
  <p:tag name="KSO_WM_FIGMA_FLAG" val="#fgm#"/>
  <p:tag name="KSO_WM_UNIT_INDEX" val="1"/>
  <p:tag name="KSO_WM_UNIT_TYPE" val="a"/>
  <p:tag name="KSO_WM_LAYOUT_CHECK_HASH" val="f2c4cdb565af2ed811641f1950869e1996a991e8"/>
  <p:tag name="KSO_WM_NEWLAYOUT_GROUP_ID" val="layout_62"/>
  <p:tag name="KSO_WM_NEWLAYOUT_ID" val="slide_a373048ffa62b182"/>
  <p:tag name="KSO_WM_UNIT_PRESET_TEXT" val="单击此处添加标题"/>
</p:tagLst>
</file>

<file path=ppt/tags/tag695.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511/0ba237aa-d8f3-44f2-a9d5-aa2b57072e1c.jpg?Expires=1794641217\u0026AWSAccessKeyId=AKLT9NSy7kh8TIS1UzNqLRY2\u0026Signature=Iq6NpJnE0kSuk%2BFdIwWTOKzc%2Byc%3D&quot;,&quot;product_name&quot;:&quot;wps-wpp-pc&quot;,&quot;intention_code&quot;:&quot;wps_wpp_generate_outline_pay&quot;}*auto_qingqiu_ai_v2.2.0_ONLINE*3562666137336232306166326461356537373937386238306137396465323734-slide-44"/>
</p:tagLst>
</file>

<file path=ppt/tags/tag69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69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9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7.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82faa53ea7bd7c03ff8f580e841f147a53f78d3a"/>
  <p:tag name="KSO_WM_NEWLAYOUT_ID" val="3091"/>
  <p:tag name="KSO_WM_FIGMA_FLAG" val="#fgm#"/>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70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701.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1693"/>
  <p:tag name="KSO_WM_TEMPLATE_SLIDE_ID" val="slide_a373048ffa62b182"/>
</p:tagLst>
</file>

<file path=ppt/tags/tag702.xml><?xml version="1.0" encoding="utf-8"?>
<p:tagLst xmlns:p="http://schemas.openxmlformats.org/presentationml/2006/main">
  <p:tag name="$PH_EXT" val="2"/>
  <p:tag name="KSO_WM_BEAUTIFY_FLAG" val="#wm#"/>
  <p:tag name="KSO_WM_UNIT_INDEX" val="2"/>
  <p:tag name="KSO_WM_UNIT_TYPE" val="i"/>
  <p:tag name="KSO_WM_FIGMA_FLAG" val="#fgm#"/>
  <p:tag name="KSO_WM_UNIT_ID" val="_11*i*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703.xml><?xml version="1.0" encoding="utf-8"?>
<p:tagLst xmlns:p="http://schemas.openxmlformats.org/presentationml/2006/main">
  <p:tag name="KSO_WM_BEAUTIFY_FLAG" val="#wm#"/>
  <p:tag name="KSO_WM_UNIT_INDEX" val="1"/>
  <p:tag name="KSO_WM_UNIT_TEXT_TYPE" val="1"/>
  <p:tag name="KSO_WM_UNIT_TYPE" val="b"/>
  <p:tag name="KSO_WM_UNIT_PRESET_TEXT" val="THE END"/>
  <p:tag name="KSO_WM_FIGMA_FLAG" val="#fgm#"/>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704.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82faa53ea7bd7c03ff8f580e841f147a53f78d3a"/>
  <p:tag name="KSO_WM_NEWLAYOUT_ID" val="3091"/>
  <p:tag name="KSO_WM_UNIT_PRESET_TEXT" val="谢谢观看"/>
  <p:tag name="KSO_WM_FIGMA_FLAG" val="#fgm#"/>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90"/>
  <p:tag name="KSO_WM_TEMPLATE_CATEGORY" val="custom"/>
</p:tagLst>
</file>

<file path=ppt/tags/tag705.xml><?xml version="1.0" encoding="utf-8"?>
<p:tagLst xmlns:p="http://schemas.openxmlformats.org/presentationml/2006/main">
  <p:tag name="KSO_WM_SLIDE_CONTENT_ORIENTATION" val="left"/>
  <p:tag name="KSO_WM_SLIDE_HAS_MASK" val="1"/>
  <p:tag name="KSO_WM_SLIDE_ITEM_CNT" val="0"/>
  <p:tag name="KSO_WM_SLIDE_TYPE" val="endPage"/>
  <p:tag name="KSO_WM_TEMPLATE_SUBCATEGORY" val="29"/>
  <p:tag name="KSO_WM_BEAUTIFY_FLAG" val="#wm#"/>
  <p:tag name="KSO_WM_TEMPLATE_SLIDE_ID" val="slide_5ec36f64ca385f24"/>
  <p:tag name="KSO_WM_TEMPLATE_INDEX" val="40490190"/>
  <p:tag name="KSO_WM_TEMPLATE_CATEGORY" val="custom"/>
  <p:tag name="KSO_WM_SLIDE_INDEX" val="5"/>
  <p:tag name="KSO_WM_SLIDE_ID" val="custom40490190_9"/>
  <p:tag name="KSO_WM_TEMPLATE_MASTER_TYPE" val="0"/>
  <p:tag name="KSO_WM_SLIDE_LAYOUT" val="a_b_i"/>
  <p:tag name="KSO_WM_SLIDE_LAYOUT_CNT" val="1_1_1"/>
  <p:tag name="KSO_WM_TAG_VERSION" val="3.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6d025a0e6d5444e4d93be2c4ecc2d0a61694adc1"/>
  <p:tag name="KSO_WM_NEWLAYOUT_GROUP_ID" val="layout_6"/>
  <p:tag name="KSO_WM_NEWLAYOUT_ID" val="slide_e6ffcce3354d1ba7"/>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80.xml><?xml version="1.0" encoding="utf-8"?>
<p:tagLst xmlns:p="http://schemas.openxmlformats.org/presentationml/2006/main">
  <p:tag name="KSO_WM_BEAUTIFY_FLAG" val="#fgm#"/>
  <p:tag name="KSO_WM_FIGMA_FLAG" val="#fgm#"/>
  <p:tag name="KSO_WM_UNIT_INDEX" val="1"/>
  <p:tag name="KSO_WM_UNIT_TYPE" val="a"/>
  <p:tag name="KSO_WM_LAYOUT_CHECK_HASH" val="c9df81a16c71206998158b9abe5da8e7c386136f"/>
  <p:tag name="KSO_WM_NEWLAYOUT_GROUP_ID" val="layout_31"/>
  <p:tag name="KSO_WM_NEWLAYOUT_ID" val="slide_2686a711f5a4e552"/>
</p:tagLst>
</file>

<file path=ppt/tags/tag8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82.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8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8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8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8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90.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90"/>
  <p:tag name="KSO_WM_TEMPLATE_CATEGORY" val="custom"/>
</p:tagLst>
</file>

<file path=ppt/tags/tag96.xml><?xml version="1.0" encoding="utf-8"?>
<p:tagLst xmlns:p="http://schemas.openxmlformats.org/presentationml/2006/main">
  <p:tag name="KSO_WM_BEAUTIFY_FLAG" val="#fgm#"/>
  <p:tag name="KSO_WM_FIGMA_FLAG" val="#fgm#"/>
  <p:tag name="KSO_WM_UNIT_INDEX" val="1"/>
  <p:tag name="KSO_WM_UNIT_TYPE" val="a"/>
  <p:tag name="KSO_WM_LAYOUT_CHECK_HASH" val="f2dda837b01d596f0219ee1ebcfdb0a5e17d6b8d"/>
  <p:tag name="KSO_WM_NEWLAYOUT_GROUP_ID" val="layout_34"/>
  <p:tag name="KSO_WM_NEWLAYOUT_ID" val="slide_f9831a2d5a2fefdf"/>
</p:tagLst>
</file>

<file path=ppt/tags/tag9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MiSans Bold"/>
        <a:ea typeface="MiSans 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04">
      <a:dk1>
        <a:srgbClr val="000000"/>
      </a:dk1>
      <a:lt1>
        <a:srgbClr val="FFFFFF"/>
      </a:lt1>
      <a:dk2>
        <a:srgbClr val="000000"/>
      </a:dk2>
      <a:lt2>
        <a:srgbClr val="FFFFFF"/>
      </a:lt2>
      <a:accent1>
        <a:srgbClr val="057174"/>
      </a:accent1>
      <a:accent2>
        <a:srgbClr val="3A8C42"/>
      </a:accent2>
      <a:accent3>
        <a:srgbClr val="487AB5"/>
      </a:accent3>
      <a:accent4>
        <a:srgbClr val="4D65BB"/>
      </a:accent4>
      <a:accent5>
        <a:srgbClr val="745EB4"/>
      </a:accent5>
      <a:accent6>
        <a:srgbClr val="3098B9"/>
      </a:accent6>
      <a:hlink>
        <a:srgbClr val="658BD5"/>
      </a:hlink>
      <a:folHlink>
        <a:srgbClr val="A16AA5"/>
      </a:folHlink>
    </a:clrScheme>
    <a:fontScheme name="">
      <a:majorFont>
        <a:latin typeface="MiSans Bold"/>
        <a:ea typeface="MiSans 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7727</Words>
  <Application>WPS 演示</Application>
  <PresentationFormat>宽屏</PresentationFormat>
  <Paragraphs>144</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16</vt:i4>
      </vt:variant>
    </vt:vector>
  </HeadingPairs>
  <TitlesOfParts>
    <vt:vector size="27" baseType="lpstr">
      <vt:lpstr>Arial</vt:lpstr>
      <vt:lpstr>宋体</vt:lpstr>
      <vt:lpstr>Wingdings</vt:lpstr>
      <vt:lpstr>微软雅黑</vt:lpstr>
      <vt:lpstr>MiSans Demibold</vt:lpstr>
      <vt:lpstr>Arial Unicode MS</vt:lpstr>
      <vt:lpstr>Calibri</vt:lpstr>
      <vt:lpstr>MiSans</vt:lpstr>
      <vt:lpstr>MiSans Bold</vt:lpstr>
      <vt:lpstr>Office 主题</vt:lpstr>
      <vt:lpstr>Office 主题​​</vt:lpstr>
      <vt:lpstr>Concept Note:   Promoting the Deployment of High-Efficiency Low-Carbon Room Air Conditioners (RACs) in APEC Region</vt:lpstr>
      <vt:lpstr>Our Common Challenge  (The "Why")</vt:lpstr>
      <vt:lpstr>Background: With rising living standards and temperatures, the ownership and usage of room air conditioners (RACs) in APEC regions have surged.</vt:lpstr>
      <vt:lpstr>Question 1 (Energy): Causes a significant increase in electricity consumption</vt:lpstr>
      <vt:lpstr>Question 2 (Climate): HFC refrigerants contribute to greenhouse gas emissions</vt:lpstr>
      <vt:lpstr>Core obstacle: Significant disparities exist among economies regarding minimum energy performance standards (MEPS), labeling schemes, and incentive policies.</vt:lpstr>
      <vt:lpstr>Consequence: This disparity hinders the market penetration of the most efficient and climate-friendly technologies.</vt:lpstr>
      <vt:lpstr>Project Goals (The "What")</vt:lpstr>
      <vt:lpstr>Overall objective: Accelerate the deployment of efficient, low-carbon RACs across the APEC region</vt:lpstr>
      <vt:lpstr>Core approach: Building the capacity of APEC economies decision-makers through policy research, standard comparison, and experience sharing.</vt:lpstr>
      <vt:lpstr>Key outputs and deliverables (The "Deliverables")</vt:lpstr>
      <vt:lpstr>Produced 1 copy of the "APEC Regional RACs Policy, Standards and Best Practices Research Report"</vt:lpstr>
      <vt:lpstr>Outcome 2: 1 capacity-building workshop and 1 case study workshop</vt:lpstr>
      <vt:lpstr>Output 3:1 The "High-Efficiency Low-Carbon RACs Promotion Policy Guide"</vt:lpstr>
      <vt:lpstr>Proposing economy: China</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Note:  Promoting the Deployment of High-Efficiency Low-Carbon Room Air Conditioners (RACs) in APEC Region</dc:title>
  <dc:creator/>
  <cp:lastModifiedBy>刘韧</cp:lastModifiedBy>
  <cp:revision>11</cp:revision>
  <dcterms:created xsi:type="dcterms:W3CDTF">2025-11-15T11:34:48Z</dcterms:created>
  <dcterms:modified xsi:type="dcterms:W3CDTF">2025-11-15T12:23:28Z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v1.0_ai_69796631693</vt:lpwstr>
  </property>
</Properties>
</file>