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14"/>
  </p:notesMasterIdLst>
  <p:handoutMasterIdLst>
    <p:handoutMasterId r:id="rId15"/>
  </p:handoutMasterIdLst>
  <p:sldIdLst>
    <p:sldId id="265" r:id="rId5"/>
    <p:sldId id="393" r:id="rId6"/>
    <p:sldId id="339" r:id="rId7"/>
    <p:sldId id="394" r:id="rId8"/>
    <p:sldId id="395" r:id="rId9"/>
    <p:sldId id="396" r:id="rId10"/>
    <p:sldId id="397" r:id="rId11"/>
    <p:sldId id="399" r:id="rId12"/>
    <p:sldId id="398" r:id="rId13"/>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808E5E-4FC1-40DE-A898-7A77BC7F30BA}" v="4" dt="2026-04-01T03:34:47.358"/>
  </p1510:revLst>
</p1510:revInfo>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949" autoAdjust="0"/>
  </p:normalViewPr>
  <p:slideViewPr>
    <p:cSldViewPr snapToGrid="0">
      <p:cViewPr varScale="1">
        <p:scale>
          <a:sx n="51" d="100"/>
          <a:sy n="51" d="100"/>
        </p:scale>
        <p:origin x="1647" y="2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1A0A35-26BF-1CD7-F15A-9A07E5D01876}"/>
              </a:ext>
            </a:extLst>
          </p:cNvPr>
          <p:cNvSpPr>
            <a:spLocks noGrp="1"/>
          </p:cNvSpPr>
          <p:nvPr>
            <p:ph type="hdr" sz="quarter"/>
          </p:nvPr>
        </p:nvSpPr>
        <p:spPr>
          <a:xfrm>
            <a:off x="0" y="2"/>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a:extLst>
              <a:ext uri="{FF2B5EF4-FFF2-40B4-BE49-F238E27FC236}">
                <a16:creationId xmlns:a16="http://schemas.microsoft.com/office/drawing/2014/main" id="{DDABB6E2-6A51-B0F8-99FD-A404EDD760CA}"/>
              </a:ext>
            </a:extLst>
          </p:cNvPr>
          <p:cNvSpPr>
            <a:spLocks noGrp="1"/>
          </p:cNvSpPr>
          <p:nvPr>
            <p:ph type="dt" sz="quarter" idx="1"/>
          </p:nvPr>
        </p:nvSpPr>
        <p:spPr>
          <a:xfrm>
            <a:off x="3976333" y="2"/>
            <a:ext cx="3041968" cy="466912"/>
          </a:xfrm>
          <a:prstGeom prst="rect">
            <a:avLst/>
          </a:prstGeom>
        </p:spPr>
        <p:txBody>
          <a:bodyPr vert="horz" lIns="93287" tIns="46644" rIns="93287" bIns="46644" rtlCol="0"/>
          <a:lstStyle>
            <a:lvl1pPr algn="r">
              <a:defRPr sz="1200"/>
            </a:lvl1pPr>
          </a:lstStyle>
          <a:p>
            <a:fld id="{2C7A576F-5313-4BCF-80FC-B2445804680E}" type="datetimeFigureOut">
              <a:rPr lang="en-US" smtClean="0"/>
              <a:t>4/1/2026</a:t>
            </a:fld>
            <a:endParaRPr lang="en-US"/>
          </a:p>
        </p:txBody>
      </p:sp>
      <p:sp>
        <p:nvSpPr>
          <p:cNvPr id="4" name="Footer Placeholder 3">
            <a:extLst>
              <a:ext uri="{FF2B5EF4-FFF2-40B4-BE49-F238E27FC236}">
                <a16:creationId xmlns:a16="http://schemas.microsoft.com/office/drawing/2014/main" id="{37AB47E5-B913-8FD6-D8AC-757E14BFD70A}"/>
              </a:ext>
            </a:extLst>
          </p:cNvPr>
          <p:cNvSpPr>
            <a:spLocks noGrp="1"/>
          </p:cNvSpPr>
          <p:nvPr>
            <p:ph type="ftr" sz="quarter" idx="2"/>
          </p:nvPr>
        </p:nvSpPr>
        <p:spPr>
          <a:xfrm>
            <a:off x="0" y="8839016"/>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678612-9119-6D98-91AA-36C540136DB9}"/>
              </a:ext>
            </a:extLst>
          </p:cNvPr>
          <p:cNvSpPr>
            <a:spLocks noGrp="1"/>
          </p:cNvSpPr>
          <p:nvPr>
            <p:ph type="sldNum" sz="quarter" idx="3"/>
          </p:nvPr>
        </p:nvSpPr>
        <p:spPr>
          <a:xfrm>
            <a:off x="3976333" y="8839016"/>
            <a:ext cx="3041968" cy="466911"/>
          </a:xfrm>
          <a:prstGeom prst="rect">
            <a:avLst/>
          </a:prstGeom>
        </p:spPr>
        <p:txBody>
          <a:bodyPr vert="horz" lIns="93287" tIns="46644" rIns="93287" bIns="46644" rtlCol="0" anchor="b"/>
          <a:lstStyle>
            <a:lvl1pPr algn="r">
              <a:defRPr sz="1200"/>
            </a:lvl1pPr>
          </a:lstStyle>
          <a:p>
            <a:fld id="{214DE5D9-CF95-4022-92FB-F6715FFE829C}" type="slidenum">
              <a:rPr lang="en-US" smtClean="0"/>
              <a:t>‹#›</a:t>
            </a:fld>
            <a:endParaRPr lang="en-US"/>
          </a:p>
        </p:txBody>
      </p:sp>
    </p:spTree>
    <p:extLst>
      <p:ext uri="{BB962C8B-B14F-4D97-AF65-F5344CB8AC3E}">
        <p14:creationId xmlns:p14="http://schemas.microsoft.com/office/powerpoint/2010/main" val="2105790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2"/>
            <a:ext cx="3041968" cy="466912"/>
          </a:xfrm>
          <a:prstGeom prst="rect">
            <a:avLst/>
          </a:prstGeom>
        </p:spPr>
        <p:txBody>
          <a:bodyPr vert="horz" lIns="93287" tIns="46644" rIns="93287" bIns="46644" rtlCol="0"/>
          <a:lstStyle>
            <a:lvl1pPr algn="r">
              <a:defRPr sz="1200"/>
            </a:lvl1pPr>
          </a:lstStyle>
          <a:p>
            <a:fld id="{2B02A7D1-147F-433A-9DC9-9A5ACAB3397C}" type="datetimeFigureOut">
              <a:rPr lang="en-US" smtClean="0"/>
              <a:t>4/1/2026</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6"/>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6"/>
            <a:ext cx="3041968" cy="466911"/>
          </a:xfrm>
          <a:prstGeom prst="rect">
            <a:avLst/>
          </a:prstGeom>
        </p:spPr>
        <p:txBody>
          <a:bodyPr vert="horz" lIns="93287" tIns="46644" rIns="93287" bIns="46644" rtlCol="0" anchor="b"/>
          <a:lstStyle>
            <a:lvl1pPr algn="r">
              <a:defRPr sz="1200"/>
            </a:lvl1pPr>
          </a:lstStyle>
          <a:p>
            <a:fld id="{48FDE13F-FB8C-4943-900A-10B81EB26813}" type="slidenum">
              <a:rPr lang="en-US" smtClean="0"/>
              <a:t>‹#›</a:t>
            </a:fld>
            <a:endParaRPr lang="en-US"/>
          </a:p>
        </p:txBody>
      </p:sp>
    </p:spTree>
    <p:extLst>
      <p:ext uri="{BB962C8B-B14F-4D97-AF65-F5344CB8AC3E}">
        <p14:creationId xmlns:p14="http://schemas.microsoft.com/office/powerpoint/2010/main" val="286469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US" altLang="en-US"/>
          </a:p>
        </p:txBody>
      </p:sp>
      <p:sp>
        <p:nvSpPr>
          <p:cNvPr id="4" name="スライド番号プレースホルダー 3"/>
          <p:cNvSpPr>
            <a:spLocks noGrp="1"/>
          </p:cNvSpPr>
          <p:nvPr>
            <p:ph type="sldNum" sz="quarter" idx="5"/>
          </p:nvPr>
        </p:nvSpPr>
        <p:spPr/>
        <p:txBody>
          <a:bodyPr/>
          <a:lstStyle/>
          <a:p>
            <a:fld id="{0F306DA0-3048-FF4A-8326-1D3CD6F830E7}" type="slidenum">
              <a:rPr lang="en-US" smtClean="0"/>
              <a:t>2</a:t>
            </a:fld>
            <a:endParaRPr lang="en-US"/>
          </a:p>
        </p:txBody>
      </p:sp>
    </p:spTree>
    <p:extLst>
      <p:ext uri="{BB962C8B-B14F-4D97-AF65-F5344CB8AC3E}">
        <p14:creationId xmlns:p14="http://schemas.microsoft.com/office/powerpoint/2010/main" val="397412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FDE13F-FB8C-4943-900A-10B81EB26813}" type="slidenum">
              <a:rPr lang="en-US" smtClean="0"/>
              <a:t>3</a:t>
            </a:fld>
            <a:endParaRPr lang="en-US"/>
          </a:p>
        </p:txBody>
      </p:sp>
    </p:spTree>
    <p:extLst>
      <p:ext uri="{BB962C8B-B14F-4D97-AF65-F5344CB8AC3E}">
        <p14:creationId xmlns:p14="http://schemas.microsoft.com/office/powerpoint/2010/main" val="2591639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FDE13F-FB8C-4943-900A-10B81EB26813}" type="slidenum">
              <a:rPr lang="en-US" smtClean="0"/>
              <a:t>5</a:t>
            </a:fld>
            <a:endParaRPr lang="en-US"/>
          </a:p>
        </p:txBody>
      </p:sp>
    </p:spTree>
    <p:extLst>
      <p:ext uri="{BB962C8B-B14F-4D97-AF65-F5344CB8AC3E}">
        <p14:creationId xmlns:p14="http://schemas.microsoft.com/office/powerpoint/2010/main" val="56121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FDE13F-FB8C-4943-900A-10B81EB26813}" type="slidenum">
              <a:rPr lang="en-US" smtClean="0"/>
              <a:t>8</a:t>
            </a:fld>
            <a:endParaRPr lang="en-US"/>
          </a:p>
        </p:txBody>
      </p:sp>
    </p:spTree>
    <p:extLst>
      <p:ext uri="{BB962C8B-B14F-4D97-AF65-F5344CB8AC3E}">
        <p14:creationId xmlns:p14="http://schemas.microsoft.com/office/powerpoint/2010/main" val="2219849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719A-558F-7056-2B2D-14C87987087A}"/>
              </a:ext>
            </a:extLst>
          </p:cNvPr>
          <p:cNvSpPr>
            <a:spLocks noGrp="1"/>
          </p:cNvSpPr>
          <p:nvPr>
            <p:ph type="ctrTitle"/>
          </p:nvPr>
        </p:nvSpPr>
        <p:spPr>
          <a:xfrm>
            <a:off x="1524000" y="1062729"/>
            <a:ext cx="9144000" cy="2387600"/>
          </a:xfrm>
          <a:prstGeom prst="rect">
            <a:avLst/>
          </a:prstGeom>
        </p:spPr>
        <p:txBody>
          <a:bodyPr anchor="b">
            <a:normAutofit/>
          </a:bodyPr>
          <a:lstStyle>
            <a:lvl1pPr algn="l">
              <a:defRPr sz="3600"/>
            </a:lvl1pPr>
          </a:lstStyle>
          <a:p>
            <a:r>
              <a:rPr lang="en-US"/>
              <a:t>Click to edit Master title style</a:t>
            </a:r>
            <a:endParaRPr lang="en-AU"/>
          </a:p>
        </p:txBody>
      </p:sp>
      <p:sp>
        <p:nvSpPr>
          <p:cNvPr id="3" name="Subtitle 2">
            <a:extLst>
              <a:ext uri="{FF2B5EF4-FFF2-40B4-BE49-F238E27FC236}">
                <a16:creationId xmlns:a16="http://schemas.microsoft.com/office/drawing/2014/main" id="{3BCC3D98-A632-6AE8-3A7E-1863308C2C75}"/>
              </a:ext>
            </a:extLst>
          </p:cNvPr>
          <p:cNvSpPr>
            <a:spLocks noGrp="1"/>
          </p:cNvSpPr>
          <p:nvPr>
            <p:ph type="subTitle" idx="1"/>
          </p:nvPr>
        </p:nvSpPr>
        <p:spPr>
          <a:xfrm>
            <a:off x="1524000" y="3561731"/>
            <a:ext cx="9144000" cy="1090613"/>
          </a:xfrm>
          <a:prstGeom prst="rect">
            <a:avLst/>
          </a:prstGeom>
        </p:spPr>
        <p:txBody>
          <a:bodyPr anchor="t"/>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5" name="図 13">
            <a:extLst>
              <a:ext uri="{FF2B5EF4-FFF2-40B4-BE49-F238E27FC236}">
                <a16:creationId xmlns:a16="http://schemas.microsoft.com/office/drawing/2014/main" id="{C15456DA-D3C9-405E-3DFB-ADD18B73AC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5816" y="273309"/>
            <a:ext cx="1666352" cy="588993"/>
          </a:xfrm>
          <a:prstGeom prst="rect">
            <a:avLst/>
          </a:prstGeom>
        </p:spPr>
      </p:pic>
      <p:grpSp>
        <p:nvGrpSpPr>
          <p:cNvPr id="7" name="Group 6">
            <a:extLst>
              <a:ext uri="{FF2B5EF4-FFF2-40B4-BE49-F238E27FC236}">
                <a16:creationId xmlns:a16="http://schemas.microsoft.com/office/drawing/2014/main" id="{ADE83D28-6E9C-3208-91CD-5953196215C1}"/>
              </a:ext>
            </a:extLst>
          </p:cNvPr>
          <p:cNvGrpSpPr/>
          <p:nvPr userDrawn="1"/>
        </p:nvGrpSpPr>
        <p:grpSpPr>
          <a:xfrm>
            <a:off x="1" y="4652344"/>
            <a:ext cx="12192000" cy="2225534"/>
            <a:chOff x="1" y="4652344"/>
            <a:chExt cx="12192000" cy="2225534"/>
          </a:xfrm>
        </p:grpSpPr>
        <p:pic>
          <p:nvPicPr>
            <p:cNvPr id="14" name="Picture 13" descr="A picture containing several, city&#10;&#10;Description automatically generated">
              <a:extLst>
                <a:ext uri="{FF2B5EF4-FFF2-40B4-BE49-F238E27FC236}">
                  <a16:creationId xmlns:a16="http://schemas.microsoft.com/office/drawing/2014/main" id="{D62B8CED-8569-D807-6A20-55FA3F31A1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227" t="-616" r="77184" b="616"/>
            <a:stretch/>
          </p:blipFill>
          <p:spPr>
            <a:xfrm>
              <a:off x="10600608" y="4652344"/>
              <a:ext cx="1410905" cy="2205656"/>
            </a:xfrm>
            <a:custGeom>
              <a:avLst/>
              <a:gdLst>
                <a:gd name="connsiteX0" fmla="*/ 269056 w 1076225"/>
                <a:gd name="connsiteY0" fmla="*/ 0 h 1697355"/>
                <a:gd name="connsiteX1" fmla="*/ 1076225 w 1076225"/>
                <a:gd name="connsiteY1" fmla="*/ 0 h 1697355"/>
                <a:gd name="connsiteX2" fmla="*/ 1074567 w 1076225"/>
                <a:gd name="connsiteY2" fmla="*/ 10459 h 1697355"/>
                <a:gd name="connsiteX3" fmla="*/ 375500 w 1076225"/>
                <a:gd name="connsiteY3" fmla="*/ 10459 h 1697355"/>
                <a:gd name="connsiteX4" fmla="*/ 375500 w 1076225"/>
                <a:gd name="connsiteY4" fmla="*/ 1697355 h 1697355"/>
                <a:gd name="connsiteX5" fmla="*/ 0 w 1076225"/>
                <a:gd name="connsiteY5" fmla="*/ 1697355 h 1697355"/>
                <a:gd name="connsiteX6" fmla="*/ 269056 w 1076225"/>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225" h="1697355">
                  <a:moveTo>
                    <a:pt x="269056" y="0"/>
                  </a:moveTo>
                  <a:lnTo>
                    <a:pt x="1076225" y="0"/>
                  </a:lnTo>
                  <a:lnTo>
                    <a:pt x="1074567" y="10459"/>
                  </a:lnTo>
                  <a:lnTo>
                    <a:pt x="375500" y="10459"/>
                  </a:lnTo>
                  <a:lnTo>
                    <a:pt x="375500" y="1697355"/>
                  </a:lnTo>
                  <a:lnTo>
                    <a:pt x="0" y="1697355"/>
                  </a:lnTo>
                  <a:lnTo>
                    <a:pt x="269056" y="0"/>
                  </a:lnTo>
                  <a:close/>
                </a:path>
              </a:pathLst>
            </a:custGeom>
          </p:spPr>
        </p:pic>
        <p:pic>
          <p:nvPicPr>
            <p:cNvPr id="6" name="Picture 5">
              <a:extLst>
                <a:ext uri="{FF2B5EF4-FFF2-40B4-BE49-F238E27FC236}">
                  <a16:creationId xmlns:a16="http://schemas.microsoft.com/office/drawing/2014/main" id="{4726D1A2-23CB-FF81-F809-14FA231AFFAB}"/>
                </a:ext>
              </a:extLst>
            </p:cNvPr>
            <p:cNvPicPr>
              <a:picLocks noChangeAspect="1"/>
            </p:cNvPicPr>
            <p:nvPr/>
          </p:nvPicPr>
          <p:blipFill>
            <a:blip r:embed="rId4" cstate="screen">
              <a:extLst>
                <a:ext uri="{28A0092B-C50C-407E-A947-70E740481C1C}">
                  <a14:useLocalDpi xmlns:a14="http://schemas.microsoft.com/office/drawing/2010/main"/>
                </a:ext>
              </a:extLst>
            </a:blip>
            <a:srcRect r="15687"/>
            <a:stretch>
              <a:fillRect/>
            </a:stretch>
          </p:blipFill>
          <p:spPr>
            <a:xfrm>
              <a:off x="1" y="4672221"/>
              <a:ext cx="3322562" cy="2205657"/>
            </a:xfrm>
            <a:custGeom>
              <a:avLst/>
              <a:gdLst>
                <a:gd name="connsiteX0" fmla="*/ 0 w 2544171"/>
                <a:gd name="connsiteY0" fmla="*/ 0 h 1697355"/>
                <a:gd name="connsiteX1" fmla="*/ 2544171 w 2544171"/>
                <a:gd name="connsiteY1" fmla="*/ 0 h 1697355"/>
                <a:gd name="connsiteX2" fmla="*/ 2275115 w 2544171"/>
                <a:gd name="connsiteY2" fmla="*/ 1697355 h 1697355"/>
                <a:gd name="connsiteX3" fmla="*/ 0 w 2544171"/>
                <a:gd name="connsiteY3" fmla="*/ 1697355 h 1697355"/>
                <a:gd name="connsiteX4" fmla="*/ 0 w 2544171"/>
                <a:gd name="connsiteY4" fmla="*/ 0 h 16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71" h="1697355">
                  <a:moveTo>
                    <a:pt x="0" y="0"/>
                  </a:moveTo>
                  <a:lnTo>
                    <a:pt x="2544171" y="0"/>
                  </a:lnTo>
                  <a:lnTo>
                    <a:pt x="2275115" y="1697355"/>
                  </a:lnTo>
                  <a:lnTo>
                    <a:pt x="0" y="1697355"/>
                  </a:lnTo>
                  <a:lnTo>
                    <a:pt x="0" y="0"/>
                  </a:lnTo>
                  <a:close/>
                </a:path>
              </a:pathLst>
            </a:custGeom>
          </p:spPr>
        </p:pic>
        <p:pic>
          <p:nvPicPr>
            <p:cNvPr id="8" name="Picture 7" descr="A picture containing text, sky, outdoor, nature&#10;&#10;Description automatically generated">
              <a:extLst>
                <a:ext uri="{FF2B5EF4-FFF2-40B4-BE49-F238E27FC236}">
                  <a16:creationId xmlns:a16="http://schemas.microsoft.com/office/drawing/2014/main" id="{7305F016-793B-8F22-B5E4-8A2BFCDF84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2535"/>
            <a:stretch/>
          </p:blipFill>
          <p:spPr>
            <a:xfrm>
              <a:off x="2641684" y="4672221"/>
              <a:ext cx="3492370" cy="2205657"/>
            </a:xfrm>
            <a:custGeom>
              <a:avLst/>
              <a:gdLst>
                <a:gd name="connsiteX0" fmla="*/ 597508 w 2674197"/>
                <a:gd name="connsiteY0" fmla="*/ 0 h 1697355"/>
                <a:gd name="connsiteX1" fmla="*/ 2674197 w 2674197"/>
                <a:gd name="connsiteY1" fmla="*/ 0 h 1697355"/>
                <a:gd name="connsiteX2" fmla="*/ 2405141 w 2674197"/>
                <a:gd name="connsiteY2" fmla="*/ 1697355 h 1697355"/>
                <a:gd name="connsiteX3" fmla="*/ 0 w 2674197"/>
                <a:gd name="connsiteY3" fmla="*/ 1697355 h 1697355"/>
                <a:gd name="connsiteX4" fmla="*/ 0 w 2674197"/>
                <a:gd name="connsiteY4" fmla="*/ 1697353 h 1697355"/>
                <a:gd name="connsiteX5" fmla="*/ 328452 w 2674197"/>
                <a:gd name="connsiteY5" fmla="*/ 1697353 h 1697355"/>
                <a:gd name="connsiteX6" fmla="*/ 597508 w 2674197"/>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97" h="1697355">
                  <a:moveTo>
                    <a:pt x="597508" y="0"/>
                  </a:moveTo>
                  <a:lnTo>
                    <a:pt x="2674197" y="0"/>
                  </a:lnTo>
                  <a:lnTo>
                    <a:pt x="2405141" y="1697355"/>
                  </a:lnTo>
                  <a:lnTo>
                    <a:pt x="0" y="1697355"/>
                  </a:lnTo>
                  <a:lnTo>
                    <a:pt x="0" y="1697353"/>
                  </a:lnTo>
                  <a:lnTo>
                    <a:pt x="328452" y="1697353"/>
                  </a:lnTo>
                  <a:lnTo>
                    <a:pt x="597508" y="0"/>
                  </a:lnTo>
                  <a:close/>
                </a:path>
              </a:pathLst>
            </a:custGeom>
          </p:spPr>
        </p:pic>
        <p:pic>
          <p:nvPicPr>
            <p:cNvPr id="10" name="Picture 9" descr="A couple of ships in the water&#10;&#10;Description automatically generated with low confidence">
              <a:extLst>
                <a:ext uri="{FF2B5EF4-FFF2-40B4-BE49-F238E27FC236}">
                  <a16:creationId xmlns:a16="http://schemas.microsoft.com/office/drawing/2014/main" id="{16BA1724-D71E-8866-9DF6-A40ECF0C5D7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22673"/>
            <a:stretch/>
          </p:blipFill>
          <p:spPr>
            <a:xfrm>
              <a:off x="5885897" y="4672221"/>
              <a:ext cx="3087572" cy="2205657"/>
            </a:xfrm>
            <a:custGeom>
              <a:avLst/>
              <a:gdLst>
                <a:gd name="connsiteX0" fmla="*/ 341850 w 3099453"/>
                <a:gd name="connsiteY0" fmla="*/ 0 h 2205656"/>
                <a:gd name="connsiteX1" fmla="*/ 3099453 w 3099453"/>
                <a:gd name="connsiteY1" fmla="*/ 0 h 2205656"/>
                <a:gd name="connsiteX2" fmla="*/ 3099453 w 3099453"/>
                <a:gd name="connsiteY2" fmla="*/ 37338 h 2205656"/>
                <a:gd name="connsiteX3" fmla="*/ 2752698 w 3099453"/>
                <a:gd name="connsiteY3" fmla="*/ 2205652 h 2205656"/>
                <a:gd name="connsiteX4" fmla="*/ 3099453 w 3099453"/>
                <a:gd name="connsiteY4" fmla="*/ 2205652 h 2205656"/>
                <a:gd name="connsiteX5" fmla="*/ 3099453 w 3099453"/>
                <a:gd name="connsiteY5" fmla="*/ 2205656 h 2205656"/>
                <a:gd name="connsiteX6" fmla="*/ 0 w 3099453"/>
                <a:gd name="connsiteY6" fmla="*/ 2205656 h 2205656"/>
                <a:gd name="connsiteX7" fmla="*/ 350664 w 3099453"/>
                <a:gd name="connsiteY7" fmla="*/ 12895 h 2205656"/>
                <a:gd name="connsiteX8" fmla="*/ 338627 w 3099453"/>
                <a:gd name="connsiteY8" fmla="*/ 12895 h 2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453" h="2205656">
                  <a:moveTo>
                    <a:pt x="341850" y="0"/>
                  </a:moveTo>
                  <a:lnTo>
                    <a:pt x="3099453" y="0"/>
                  </a:lnTo>
                  <a:lnTo>
                    <a:pt x="3099453" y="37338"/>
                  </a:lnTo>
                  <a:lnTo>
                    <a:pt x="2752698" y="2205652"/>
                  </a:lnTo>
                  <a:lnTo>
                    <a:pt x="3099453" y="2205652"/>
                  </a:lnTo>
                  <a:lnTo>
                    <a:pt x="3099453" y="2205656"/>
                  </a:lnTo>
                  <a:lnTo>
                    <a:pt x="0" y="2205656"/>
                  </a:lnTo>
                  <a:lnTo>
                    <a:pt x="350664" y="12895"/>
                  </a:lnTo>
                  <a:lnTo>
                    <a:pt x="338627" y="12895"/>
                  </a:lnTo>
                  <a:close/>
                </a:path>
              </a:pathLst>
            </a:custGeom>
          </p:spPr>
        </p:pic>
        <p:pic>
          <p:nvPicPr>
            <p:cNvPr id="12" name="Picture 11" descr="A picture containing several, city&#10;&#10;Description automatically generated">
              <a:extLst>
                <a:ext uri="{FF2B5EF4-FFF2-40B4-BE49-F238E27FC236}">
                  <a16:creationId xmlns:a16="http://schemas.microsoft.com/office/drawing/2014/main" id="{3468B75B-EB04-F3D8-A9C5-2CC885AB0F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1239" y="4672221"/>
              <a:ext cx="4010762" cy="2205657"/>
            </a:xfrm>
            <a:custGeom>
              <a:avLst/>
              <a:gdLst>
                <a:gd name="connsiteX0" fmla="*/ 699067 w 3071143"/>
                <a:gd name="connsiteY0" fmla="*/ 0 h 1697355"/>
                <a:gd name="connsiteX1" fmla="*/ 3071143 w 3071143"/>
                <a:gd name="connsiteY1" fmla="*/ 0 h 1697355"/>
                <a:gd name="connsiteX2" fmla="*/ 3071143 w 3071143"/>
                <a:gd name="connsiteY2" fmla="*/ 1697355 h 1697355"/>
                <a:gd name="connsiteX3" fmla="*/ 0 w 3071143"/>
                <a:gd name="connsiteY3" fmla="*/ 1697355 h 1697355"/>
                <a:gd name="connsiteX4" fmla="*/ 0 w 3071143"/>
                <a:gd name="connsiteY4" fmla="*/ 1686896 h 1697355"/>
                <a:gd name="connsiteX5" fmla="*/ 431669 w 3071143"/>
                <a:gd name="connsiteY5" fmla="*/ 1686896 h 1697355"/>
                <a:gd name="connsiteX6" fmla="*/ 699067 w 3071143"/>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43" h="1697355">
                  <a:moveTo>
                    <a:pt x="699067" y="0"/>
                  </a:moveTo>
                  <a:lnTo>
                    <a:pt x="3071143" y="0"/>
                  </a:lnTo>
                  <a:lnTo>
                    <a:pt x="3071143" y="1697355"/>
                  </a:lnTo>
                  <a:lnTo>
                    <a:pt x="0" y="1697355"/>
                  </a:lnTo>
                  <a:lnTo>
                    <a:pt x="0" y="1686896"/>
                  </a:lnTo>
                  <a:lnTo>
                    <a:pt x="431669" y="1686896"/>
                  </a:lnTo>
                  <a:lnTo>
                    <a:pt x="699067" y="0"/>
                  </a:lnTo>
                  <a:close/>
                </a:path>
              </a:pathLst>
            </a:custGeom>
          </p:spPr>
        </p:pic>
      </p:grpSp>
    </p:spTree>
    <p:extLst>
      <p:ext uri="{BB962C8B-B14F-4D97-AF65-F5344CB8AC3E}">
        <p14:creationId xmlns:p14="http://schemas.microsoft.com/office/powerpoint/2010/main" val="33263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pic>
        <p:nvPicPr>
          <p:cNvPr id="3" name="図 13">
            <a:extLst>
              <a:ext uri="{FF2B5EF4-FFF2-40B4-BE49-F238E27FC236}">
                <a16:creationId xmlns:a16="http://schemas.microsoft.com/office/drawing/2014/main" id="{1B037D4B-1203-9C69-F2DE-3A629BB9DC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DFAC469A-C765-4FE3-A39D-1B7C696EB0E8}"/>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6FE9280E-ABEB-2986-4159-2C8377CBF79D}"/>
              </a:ext>
            </a:extLst>
          </p:cNvPr>
          <p:cNvSpPr>
            <a:spLocks noGrp="1"/>
          </p:cNvSpPr>
          <p:nvPr>
            <p:ph idx="13"/>
          </p:nvPr>
        </p:nvSpPr>
        <p:spPr>
          <a:xfrm>
            <a:off x="431800" y="5196361"/>
            <a:ext cx="11328400" cy="1001238"/>
          </a:xfrm>
          <a:prstGeom prst="rect">
            <a:avLst/>
          </a:prstGeom>
        </p:spPr>
        <p:txBody>
          <a:bodyPr>
            <a:normAutofit/>
          </a:bodyPr>
          <a:lstStyle>
            <a:lvl1pPr>
              <a:spcBef>
                <a:spcPts val="0"/>
              </a:spcBef>
              <a:defRPr sz="2000" b="0">
                <a:solidFill>
                  <a:schemeClr val="tx1"/>
                </a:solidFill>
              </a:defRPr>
            </a:lvl1pPr>
            <a:lvl2pPr>
              <a:spcBef>
                <a:spcPts val="0"/>
              </a:spcBef>
              <a:defRPr sz="1800" b="0">
                <a:solidFill>
                  <a:schemeClr val="tx1"/>
                </a:solidFill>
              </a:defRPr>
            </a:lvl2pPr>
            <a:lvl3pPr>
              <a:spcBef>
                <a:spcPts val="1200"/>
              </a:spcBef>
              <a:defRPr sz="1800" b="0">
                <a:solidFill>
                  <a:schemeClr val="tx1"/>
                </a:solidFill>
              </a:defRPr>
            </a:lvl3pPr>
            <a:lvl4pPr>
              <a:spcBef>
                <a:spcPts val="1200"/>
              </a:spcBef>
              <a:defRPr sz="1600" b="0">
                <a:solidFill>
                  <a:schemeClr val="tx1"/>
                </a:solidFill>
              </a:defRPr>
            </a:lvl4pPr>
            <a:lvl5pPr>
              <a:spcBef>
                <a:spcPts val="1200"/>
              </a:spcBef>
              <a:defRPr sz="1600" b="0">
                <a:solidFill>
                  <a:schemeClr val="tx1"/>
                </a:solidFill>
              </a:defRPr>
            </a:lvl5pPr>
          </a:lstStyle>
          <a:p>
            <a:pPr lvl="0"/>
            <a:r>
              <a:rPr lang="en-US"/>
              <a:t>Click to edit Master text styles</a:t>
            </a:r>
          </a:p>
          <a:p>
            <a:pPr lvl="1"/>
            <a:r>
              <a:rPr lang="en-US"/>
              <a:t>Second level</a:t>
            </a:r>
          </a:p>
        </p:txBody>
      </p:sp>
      <p:sp>
        <p:nvSpPr>
          <p:cNvPr id="4" name="Chart Placeholder 13">
            <a:extLst>
              <a:ext uri="{FF2B5EF4-FFF2-40B4-BE49-F238E27FC236}">
                <a16:creationId xmlns:a16="http://schemas.microsoft.com/office/drawing/2014/main" id="{1B4F39D2-5DF3-6BDD-44FC-D577AF5939BE}"/>
              </a:ext>
            </a:extLst>
          </p:cNvPr>
          <p:cNvSpPr>
            <a:spLocks noGrp="1"/>
          </p:cNvSpPr>
          <p:nvPr>
            <p:ph type="chart" sz="quarter" idx="14"/>
          </p:nvPr>
        </p:nvSpPr>
        <p:spPr>
          <a:xfrm>
            <a:off x="1981200" y="1111322"/>
            <a:ext cx="8229600" cy="3729265"/>
          </a:xfrm>
          <a:prstGeom prst="rect">
            <a:avLst/>
          </a:prstGeom>
        </p:spPr>
        <p:txBody>
          <a:bodyPr vert="horz" lIns="91440" tIns="45720" rIns="91440" bIns="45720" rtlCol="0">
            <a:normAutofit/>
          </a:bodyPr>
          <a:lstStyle>
            <a:lvl1pPr marL="0" indent="0" algn="ctr">
              <a:buFont typeface="Arial" panose="020B0604020202020204" pitchFamily="34" charset="0"/>
              <a:buNone/>
              <a:defRPr lang="en-US" sz="2000" b="0" kern="1200" dirty="0">
                <a:solidFill>
                  <a:schemeClr val="tx1"/>
                </a:solidFill>
                <a:latin typeface="Segoe UI" panose="020B0502040204020203" pitchFamily="34" charset="0"/>
                <a:ea typeface="+mn-ea"/>
                <a:cs typeface="Segoe UI" panose="020B0502040204020203" pitchFamily="34" charset="0"/>
              </a:defRPr>
            </a:lvl1pPr>
            <a:lvl2pPr marL="342900" indent="-342900">
              <a:defRPr lang="en-US" sz="2000" b="0" kern="1200" dirty="0">
                <a:solidFill>
                  <a:schemeClr val="tx1"/>
                </a:solidFill>
                <a:latin typeface="Segoe UI" panose="020B0502040204020203" pitchFamily="34" charset="0"/>
                <a:ea typeface="+mn-ea"/>
                <a:cs typeface="Segoe UI" panose="020B0502040204020203" pitchFamily="34" charset="0"/>
              </a:defRPr>
            </a:lvl2pPr>
          </a:lstStyle>
          <a:p>
            <a:pPr marL="342900" lvl="0" indent="-342900" algn="l" defTabSz="914400" rtl="0" eaLnBrk="1" latinLnBrk="0" hangingPunct="1">
              <a:lnSpc>
                <a:spcPct val="90000"/>
              </a:lnSpc>
              <a:spcBef>
                <a:spcPts val="1200"/>
              </a:spcBef>
            </a:pPr>
            <a:r>
              <a:rPr lang="en-US"/>
              <a:t>Click icon to add chart</a:t>
            </a:r>
          </a:p>
        </p:txBody>
      </p:sp>
    </p:spTree>
    <p:extLst>
      <p:ext uri="{BB962C8B-B14F-4D97-AF65-F5344CB8AC3E}">
        <p14:creationId xmlns:p14="http://schemas.microsoft.com/office/powerpoint/2010/main" val="4022152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pic>
        <p:nvPicPr>
          <p:cNvPr id="3" name="図 13">
            <a:extLst>
              <a:ext uri="{FF2B5EF4-FFF2-40B4-BE49-F238E27FC236}">
                <a16:creationId xmlns:a16="http://schemas.microsoft.com/office/drawing/2014/main" id="{04E79978-6EEB-9C6E-06D0-F9768915FE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52BC87C6-5A09-A326-FB73-8E5AF33E3219}"/>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Tree>
    <p:extLst>
      <p:ext uri="{BB962C8B-B14F-4D97-AF65-F5344CB8AC3E}">
        <p14:creationId xmlns:p14="http://schemas.microsoft.com/office/powerpoint/2010/main" val="452150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hank you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719A-558F-7056-2B2D-14C87987087A}"/>
              </a:ext>
            </a:extLst>
          </p:cNvPr>
          <p:cNvSpPr>
            <a:spLocks noGrp="1"/>
          </p:cNvSpPr>
          <p:nvPr>
            <p:ph type="ctrTitle" hasCustomPrompt="1"/>
          </p:nvPr>
        </p:nvSpPr>
        <p:spPr>
          <a:xfrm>
            <a:off x="1524000" y="1062729"/>
            <a:ext cx="9144000" cy="2387600"/>
          </a:xfrm>
          <a:prstGeom prst="rect">
            <a:avLst/>
          </a:prstGeom>
        </p:spPr>
        <p:txBody>
          <a:bodyPr anchor="b">
            <a:normAutofit/>
          </a:bodyPr>
          <a:lstStyle>
            <a:lvl1pPr algn="l">
              <a:defRPr sz="3600"/>
            </a:lvl1pPr>
          </a:lstStyle>
          <a:p>
            <a:r>
              <a:rPr lang="en-AU"/>
              <a:t>Thank you.</a:t>
            </a:r>
          </a:p>
        </p:txBody>
      </p:sp>
      <p:sp>
        <p:nvSpPr>
          <p:cNvPr id="3" name="Subtitle 2">
            <a:extLst>
              <a:ext uri="{FF2B5EF4-FFF2-40B4-BE49-F238E27FC236}">
                <a16:creationId xmlns:a16="http://schemas.microsoft.com/office/drawing/2014/main" id="{3BCC3D98-A632-6AE8-3A7E-1863308C2C75}"/>
              </a:ext>
            </a:extLst>
          </p:cNvPr>
          <p:cNvSpPr>
            <a:spLocks noGrp="1"/>
          </p:cNvSpPr>
          <p:nvPr>
            <p:ph type="subTitle" idx="1" hasCustomPrompt="1"/>
          </p:nvPr>
        </p:nvSpPr>
        <p:spPr>
          <a:xfrm>
            <a:off x="1524000" y="3561731"/>
            <a:ext cx="9144000" cy="1090613"/>
          </a:xfrm>
          <a:prstGeom prst="rect">
            <a:avLst/>
          </a:prstGeom>
        </p:spPr>
        <p:txBody>
          <a:bodyPr anchor="t"/>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https://aperc.or.jp</a:t>
            </a:r>
          </a:p>
          <a:p>
            <a:endParaRPr lang="en-US"/>
          </a:p>
        </p:txBody>
      </p:sp>
      <p:pic>
        <p:nvPicPr>
          <p:cNvPr id="5" name="図 13">
            <a:extLst>
              <a:ext uri="{FF2B5EF4-FFF2-40B4-BE49-F238E27FC236}">
                <a16:creationId xmlns:a16="http://schemas.microsoft.com/office/drawing/2014/main" id="{C15456DA-D3C9-405E-3DFB-ADD18B73AC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5816" y="273309"/>
            <a:ext cx="1666352" cy="588993"/>
          </a:xfrm>
          <a:prstGeom prst="rect">
            <a:avLst/>
          </a:prstGeom>
        </p:spPr>
      </p:pic>
      <p:grpSp>
        <p:nvGrpSpPr>
          <p:cNvPr id="7" name="Group 6">
            <a:extLst>
              <a:ext uri="{FF2B5EF4-FFF2-40B4-BE49-F238E27FC236}">
                <a16:creationId xmlns:a16="http://schemas.microsoft.com/office/drawing/2014/main" id="{ADE83D28-6E9C-3208-91CD-5953196215C1}"/>
              </a:ext>
            </a:extLst>
          </p:cNvPr>
          <p:cNvGrpSpPr/>
          <p:nvPr userDrawn="1"/>
        </p:nvGrpSpPr>
        <p:grpSpPr>
          <a:xfrm>
            <a:off x="1" y="4652344"/>
            <a:ext cx="12192000" cy="2225534"/>
            <a:chOff x="1" y="4652344"/>
            <a:chExt cx="12192000" cy="2225534"/>
          </a:xfrm>
        </p:grpSpPr>
        <p:pic>
          <p:nvPicPr>
            <p:cNvPr id="14" name="Picture 13" descr="A picture containing several, city&#10;&#10;Description automatically generated">
              <a:extLst>
                <a:ext uri="{FF2B5EF4-FFF2-40B4-BE49-F238E27FC236}">
                  <a16:creationId xmlns:a16="http://schemas.microsoft.com/office/drawing/2014/main" id="{D62B8CED-8569-D807-6A20-55FA3F31A1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227" t="-616" r="77184" b="616"/>
            <a:stretch/>
          </p:blipFill>
          <p:spPr>
            <a:xfrm>
              <a:off x="10600608" y="4652344"/>
              <a:ext cx="1410905" cy="2205656"/>
            </a:xfrm>
            <a:custGeom>
              <a:avLst/>
              <a:gdLst>
                <a:gd name="connsiteX0" fmla="*/ 269056 w 1076225"/>
                <a:gd name="connsiteY0" fmla="*/ 0 h 1697355"/>
                <a:gd name="connsiteX1" fmla="*/ 1076225 w 1076225"/>
                <a:gd name="connsiteY1" fmla="*/ 0 h 1697355"/>
                <a:gd name="connsiteX2" fmla="*/ 1074567 w 1076225"/>
                <a:gd name="connsiteY2" fmla="*/ 10459 h 1697355"/>
                <a:gd name="connsiteX3" fmla="*/ 375500 w 1076225"/>
                <a:gd name="connsiteY3" fmla="*/ 10459 h 1697355"/>
                <a:gd name="connsiteX4" fmla="*/ 375500 w 1076225"/>
                <a:gd name="connsiteY4" fmla="*/ 1697355 h 1697355"/>
                <a:gd name="connsiteX5" fmla="*/ 0 w 1076225"/>
                <a:gd name="connsiteY5" fmla="*/ 1697355 h 1697355"/>
                <a:gd name="connsiteX6" fmla="*/ 269056 w 1076225"/>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225" h="1697355">
                  <a:moveTo>
                    <a:pt x="269056" y="0"/>
                  </a:moveTo>
                  <a:lnTo>
                    <a:pt x="1076225" y="0"/>
                  </a:lnTo>
                  <a:lnTo>
                    <a:pt x="1074567" y="10459"/>
                  </a:lnTo>
                  <a:lnTo>
                    <a:pt x="375500" y="10459"/>
                  </a:lnTo>
                  <a:lnTo>
                    <a:pt x="375500" y="1697355"/>
                  </a:lnTo>
                  <a:lnTo>
                    <a:pt x="0" y="1697355"/>
                  </a:lnTo>
                  <a:lnTo>
                    <a:pt x="269056" y="0"/>
                  </a:lnTo>
                  <a:close/>
                </a:path>
              </a:pathLst>
            </a:custGeom>
          </p:spPr>
        </p:pic>
        <p:pic>
          <p:nvPicPr>
            <p:cNvPr id="6" name="Picture 5">
              <a:extLst>
                <a:ext uri="{FF2B5EF4-FFF2-40B4-BE49-F238E27FC236}">
                  <a16:creationId xmlns:a16="http://schemas.microsoft.com/office/drawing/2014/main" id="{4726D1A2-23CB-FF81-F809-14FA231AFFAB}"/>
                </a:ext>
              </a:extLst>
            </p:cNvPr>
            <p:cNvPicPr>
              <a:picLocks noChangeAspect="1"/>
            </p:cNvPicPr>
            <p:nvPr/>
          </p:nvPicPr>
          <p:blipFill>
            <a:blip r:embed="rId4" cstate="screen">
              <a:extLst>
                <a:ext uri="{28A0092B-C50C-407E-A947-70E740481C1C}">
                  <a14:useLocalDpi xmlns:a14="http://schemas.microsoft.com/office/drawing/2010/main"/>
                </a:ext>
              </a:extLst>
            </a:blip>
            <a:srcRect r="15687"/>
            <a:stretch>
              <a:fillRect/>
            </a:stretch>
          </p:blipFill>
          <p:spPr>
            <a:xfrm>
              <a:off x="1" y="4672221"/>
              <a:ext cx="3322562" cy="2205657"/>
            </a:xfrm>
            <a:custGeom>
              <a:avLst/>
              <a:gdLst>
                <a:gd name="connsiteX0" fmla="*/ 0 w 2544171"/>
                <a:gd name="connsiteY0" fmla="*/ 0 h 1697355"/>
                <a:gd name="connsiteX1" fmla="*/ 2544171 w 2544171"/>
                <a:gd name="connsiteY1" fmla="*/ 0 h 1697355"/>
                <a:gd name="connsiteX2" fmla="*/ 2275115 w 2544171"/>
                <a:gd name="connsiteY2" fmla="*/ 1697355 h 1697355"/>
                <a:gd name="connsiteX3" fmla="*/ 0 w 2544171"/>
                <a:gd name="connsiteY3" fmla="*/ 1697355 h 1697355"/>
                <a:gd name="connsiteX4" fmla="*/ 0 w 2544171"/>
                <a:gd name="connsiteY4" fmla="*/ 0 h 16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71" h="1697355">
                  <a:moveTo>
                    <a:pt x="0" y="0"/>
                  </a:moveTo>
                  <a:lnTo>
                    <a:pt x="2544171" y="0"/>
                  </a:lnTo>
                  <a:lnTo>
                    <a:pt x="2275115" y="1697355"/>
                  </a:lnTo>
                  <a:lnTo>
                    <a:pt x="0" y="1697355"/>
                  </a:lnTo>
                  <a:lnTo>
                    <a:pt x="0" y="0"/>
                  </a:lnTo>
                  <a:close/>
                </a:path>
              </a:pathLst>
            </a:custGeom>
          </p:spPr>
        </p:pic>
        <p:pic>
          <p:nvPicPr>
            <p:cNvPr id="8" name="Picture 7" descr="A picture containing text, sky, outdoor, nature&#10;&#10;Description automatically generated">
              <a:extLst>
                <a:ext uri="{FF2B5EF4-FFF2-40B4-BE49-F238E27FC236}">
                  <a16:creationId xmlns:a16="http://schemas.microsoft.com/office/drawing/2014/main" id="{7305F016-793B-8F22-B5E4-8A2BFCDF84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2535"/>
            <a:stretch/>
          </p:blipFill>
          <p:spPr>
            <a:xfrm>
              <a:off x="2641684" y="4672221"/>
              <a:ext cx="3492370" cy="2205657"/>
            </a:xfrm>
            <a:custGeom>
              <a:avLst/>
              <a:gdLst>
                <a:gd name="connsiteX0" fmla="*/ 597508 w 2674197"/>
                <a:gd name="connsiteY0" fmla="*/ 0 h 1697355"/>
                <a:gd name="connsiteX1" fmla="*/ 2674197 w 2674197"/>
                <a:gd name="connsiteY1" fmla="*/ 0 h 1697355"/>
                <a:gd name="connsiteX2" fmla="*/ 2405141 w 2674197"/>
                <a:gd name="connsiteY2" fmla="*/ 1697355 h 1697355"/>
                <a:gd name="connsiteX3" fmla="*/ 0 w 2674197"/>
                <a:gd name="connsiteY3" fmla="*/ 1697355 h 1697355"/>
                <a:gd name="connsiteX4" fmla="*/ 0 w 2674197"/>
                <a:gd name="connsiteY4" fmla="*/ 1697353 h 1697355"/>
                <a:gd name="connsiteX5" fmla="*/ 328452 w 2674197"/>
                <a:gd name="connsiteY5" fmla="*/ 1697353 h 1697355"/>
                <a:gd name="connsiteX6" fmla="*/ 597508 w 2674197"/>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97" h="1697355">
                  <a:moveTo>
                    <a:pt x="597508" y="0"/>
                  </a:moveTo>
                  <a:lnTo>
                    <a:pt x="2674197" y="0"/>
                  </a:lnTo>
                  <a:lnTo>
                    <a:pt x="2405141" y="1697355"/>
                  </a:lnTo>
                  <a:lnTo>
                    <a:pt x="0" y="1697355"/>
                  </a:lnTo>
                  <a:lnTo>
                    <a:pt x="0" y="1697353"/>
                  </a:lnTo>
                  <a:lnTo>
                    <a:pt x="328452" y="1697353"/>
                  </a:lnTo>
                  <a:lnTo>
                    <a:pt x="597508" y="0"/>
                  </a:lnTo>
                  <a:close/>
                </a:path>
              </a:pathLst>
            </a:custGeom>
          </p:spPr>
        </p:pic>
        <p:pic>
          <p:nvPicPr>
            <p:cNvPr id="10" name="Picture 9" descr="A couple of ships in the water&#10;&#10;Description automatically generated with low confidence">
              <a:extLst>
                <a:ext uri="{FF2B5EF4-FFF2-40B4-BE49-F238E27FC236}">
                  <a16:creationId xmlns:a16="http://schemas.microsoft.com/office/drawing/2014/main" id="{16BA1724-D71E-8866-9DF6-A40ECF0C5D7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22673"/>
            <a:stretch/>
          </p:blipFill>
          <p:spPr>
            <a:xfrm>
              <a:off x="5885897" y="4672221"/>
              <a:ext cx="3087572" cy="2205657"/>
            </a:xfrm>
            <a:custGeom>
              <a:avLst/>
              <a:gdLst>
                <a:gd name="connsiteX0" fmla="*/ 341850 w 3099453"/>
                <a:gd name="connsiteY0" fmla="*/ 0 h 2205656"/>
                <a:gd name="connsiteX1" fmla="*/ 3099453 w 3099453"/>
                <a:gd name="connsiteY1" fmla="*/ 0 h 2205656"/>
                <a:gd name="connsiteX2" fmla="*/ 3099453 w 3099453"/>
                <a:gd name="connsiteY2" fmla="*/ 37338 h 2205656"/>
                <a:gd name="connsiteX3" fmla="*/ 2752698 w 3099453"/>
                <a:gd name="connsiteY3" fmla="*/ 2205652 h 2205656"/>
                <a:gd name="connsiteX4" fmla="*/ 3099453 w 3099453"/>
                <a:gd name="connsiteY4" fmla="*/ 2205652 h 2205656"/>
                <a:gd name="connsiteX5" fmla="*/ 3099453 w 3099453"/>
                <a:gd name="connsiteY5" fmla="*/ 2205656 h 2205656"/>
                <a:gd name="connsiteX6" fmla="*/ 0 w 3099453"/>
                <a:gd name="connsiteY6" fmla="*/ 2205656 h 2205656"/>
                <a:gd name="connsiteX7" fmla="*/ 350664 w 3099453"/>
                <a:gd name="connsiteY7" fmla="*/ 12895 h 2205656"/>
                <a:gd name="connsiteX8" fmla="*/ 338627 w 3099453"/>
                <a:gd name="connsiteY8" fmla="*/ 12895 h 2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453" h="2205656">
                  <a:moveTo>
                    <a:pt x="341850" y="0"/>
                  </a:moveTo>
                  <a:lnTo>
                    <a:pt x="3099453" y="0"/>
                  </a:lnTo>
                  <a:lnTo>
                    <a:pt x="3099453" y="37338"/>
                  </a:lnTo>
                  <a:lnTo>
                    <a:pt x="2752698" y="2205652"/>
                  </a:lnTo>
                  <a:lnTo>
                    <a:pt x="3099453" y="2205652"/>
                  </a:lnTo>
                  <a:lnTo>
                    <a:pt x="3099453" y="2205656"/>
                  </a:lnTo>
                  <a:lnTo>
                    <a:pt x="0" y="2205656"/>
                  </a:lnTo>
                  <a:lnTo>
                    <a:pt x="350664" y="12895"/>
                  </a:lnTo>
                  <a:lnTo>
                    <a:pt x="338627" y="12895"/>
                  </a:lnTo>
                  <a:close/>
                </a:path>
              </a:pathLst>
            </a:custGeom>
          </p:spPr>
        </p:pic>
        <p:pic>
          <p:nvPicPr>
            <p:cNvPr id="12" name="Picture 11" descr="A picture containing several, city&#10;&#10;Description automatically generated">
              <a:extLst>
                <a:ext uri="{FF2B5EF4-FFF2-40B4-BE49-F238E27FC236}">
                  <a16:creationId xmlns:a16="http://schemas.microsoft.com/office/drawing/2014/main" id="{3468B75B-EB04-F3D8-A9C5-2CC885AB0F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1239" y="4672221"/>
              <a:ext cx="4010762" cy="2205657"/>
            </a:xfrm>
            <a:custGeom>
              <a:avLst/>
              <a:gdLst>
                <a:gd name="connsiteX0" fmla="*/ 699067 w 3071143"/>
                <a:gd name="connsiteY0" fmla="*/ 0 h 1697355"/>
                <a:gd name="connsiteX1" fmla="*/ 3071143 w 3071143"/>
                <a:gd name="connsiteY1" fmla="*/ 0 h 1697355"/>
                <a:gd name="connsiteX2" fmla="*/ 3071143 w 3071143"/>
                <a:gd name="connsiteY2" fmla="*/ 1697355 h 1697355"/>
                <a:gd name="connsiteX3" fmla="*/ 0 w 3071143"/>
                <a:gd name="connsiteY3" fmla="*/ 1697355 h 1697355"/>
                <a:gd name="connsiteX4" fmla="*/ 0 w 3071143"/>
                <a:gd name="connsiteY4" fmla="*/ 1686896 h 1697355"/>
                <a:gd name="connsiteX5" fmla="*/ 431669 w 3071143"/>
                <a:gd name="connsiteY5" fmla="*/ 1686896 h 1697355"/>
                <a:gd name="connsiteX6" fmla="*/ 699067 w 3071143"/>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43" h="1697355">
                  <a:moveTo>
                    <a:pt x="699067" y="0"/>
                  </a:moveTo>
                  <a:lnTo>
                    <a:pt x="3071143" y="0"/>
                  </a:lnTo>
                  <a:lnTo>
                    <a:pt x="3071143" y="1697355"/>
                  </a:lnTo>
                  <a:lnTo>
                    <a:pt x="0" y="1697355"/>
                  </a:lnTo>
                  <a:lnTo>
                    <a:pt x="0" y="1686896"/>
                  </a:lnTo>
                  <a:lnTo>
                    <a:pt x="431669" y="1686896"/>
                  </a:lnTo>
                  <a:lnTo>
                    <a:pt x="699067" y="0"/>
                  </a:lnTo>
                  <a:close/>
                </a:path>
              </a:pathLst>
            </a:custGeom>
          </p:spPr>
        </p:pic>
      </p:grpSp>
    </p:spTree>
    <p:extLst>
      <p:ext uri="{BB962C8B-B14F-4D97-AF65-F5344CB8AC3E}">
        <p14:creationId xmlns:p14="http://schemas.microsoft.com/office/powerpoint/2010/main" val="115585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hank you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719A-558F-7056-2B2D-14C87987087A}"/>
              </a:ext>
            </a:extLst>
          </p:cNvPr>
          <p:cNvSpPr>
            <a:spLocks noGrp="1"/>
          </p:cNvSpPr>
          <p:nvPr>
            <p:ph type="ctrTitle" hasCustomPrompt="1"/>
          </p:nvPr>
        </p:nvSpPr>
        <p:spPr>
          <a:xfrm>
            <a:off x="1524000" y="1062729"/>
            <a:ext cx="9144000" cy="2387600"/>
          </a:xfrm>
          <a:prstGeom prst="rect">
            <a:avLst/>
          </a:prstGeom>
        </p:spPr>
        <p:txBody>
          <a:bodyPr anchor="b">
            <a:normAutofit/>
          </a:bodyPr>
          <a:lstStyle>
            <a:lvl1pPr algn="l">
              <a:defRPr sz="3600"/>
            </a:lvl1pPr>
          </a:lstStyle>
          <a:p>
            <a:r>
              <a:rPr lang="en-AU" altLang="ja-JP"/>
              <a:t>Thank you.</a:t>
            </a:r>
            <a:endParaRPr lang="en-AU"/>
          </a:p>
        </p:txBody>
      </p:sp>
      <p:sp>
        <p:nvSpPr>
          <p:cNvPr id="3" name="Subtitle 2">
            <a:extLst>
              <a:ext uri="{FF2B5EF4-FFF2-40B4-BE49-F238E27FC236}">
                <a16:creationId xmlns:a16="http://schemas.microsoft.com/office/drawing/2014/main" id="{3BCC3D98-A632-6AE8-3A7E-1863308C2C75}"/>
              </a:ext>
            </a:extLst>
          </p:cNvPr>
          <p:cNvSpPr>
            <a:spLocks noGrp="1"/>
          </p:cNvSpPr>
          <p:nvPr>
            <p:ph type="subTitle" idx="1" hasCustomPrompt="1"/>
          </p:nvPr>
        </p:nvSpPr>
        <p:spPr>
          <a:xfrm>
            <a:off x="1524000" y="3561731"/>
            <a:ext cx="9144000" cy="1090613"/>
          </a:xfrm>
          <a:prstGeom prst="rect">
            <a:avLst/>
          </a:prstGeom>
        </p:spPr>
        <p:txBody>
          <a:bodyPr anchor="t"/>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ltLang="ja-JP"/>
              <a:t>https://aperc.or.jp</a:t>
            </a:r>
          </a:p>
          <a:p>
            <a:endParaRPr lang="en-US"/>
          </a:p>
        </p:txBody>
      </p:sp>
      <p:pic>
        <p:nvPicPr>
          <p:cNvPr id="4" name="Picture 3" descr="Logo, icon&#10;&#10;Description automatically generated">
            <a:extLst>
              <a:ext uri="{FF2B5EF4-FFF2-40B4-BE49-F238E27FC236}">
                <a16:creationId xmlns:a16="http://schemas.microsoft.com/office/drawing/2014/main" id="{7D50C0E6-D21C-A88B-5C0C-3DE1B0C6C2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5985" y="202204"/>
            <a:ext cx="1433063" cy="829672"/>
          </a:xfrm>
          <a:prstGeom prst="rect">
            <a:avLst/>
          </a:prstGeom>
        </p:spPr>
      </p:pic>
      <p:pic>
        <p:nvPicPr>
          <p:cNvPr id="5" name="図 13">
            <a:extLst>
              <a:ext uri="{FF2B5EF4-FFF2-40B4-BE49-F238E27FC236}">
                <a16:creationId xmlns:a16="http://schemas.microsoft.com/office/drawing/2014/main" id="{C15456DA-D3C9-405E-3DFB-ADD18B73AC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5816" y="273309"/>
            <a:ext cx="1666352" cy="588993"/>
          </a:xfrm>
          <a:prstGeom prst="rect">
            <a:avLst/>
          </a:prstGeom>
        </p:spPr>
      </p:pic>
      <p:grpSp>
        <p:nvGrpSpPr>
          <p:cNvPr id="6" name="Group 5">
            <a:extLst>
              <a:ext uri="{FF2B5EF4-FFF2-40B4-BE49-F238E27FC236}">
                <a16:creationId xmlns:a16="http://schemas.microsoft.com/office/drawing/2014/main" id="{4DF315AA-81DE-7DA1-982B-A3C99869B7C7}"/>
              </a:ext>
            </a:extLst>
          </p:cNvPr>
          <p:cNvGrpSpPr/>
          <p:nvPr userDrawn="1"/>
        </p:nvGrpSpPr>
        <p:grpSpPr>
          <a:xfrm>
            <a:off x="1" y="4652344"/>
            <a:ext cx="12192000" cy="2225534"/>
            <a:chOff x="1" y="4652344"/>
            <a:chExt cx="12192000" cy="2225534"/>
          </a:xfrm>
        </p:grpSpPr>
        <p:pic>
          <p:nvPicPr>
            <p:cNvPr id="14" name="Picture 13" descr="A picture containing several, city&#10;&#10;Description automatically generated">
              <a:extLst>
                <a:ext uri="{FF2B5EF4-FFF2-40B4-BE49-F238E27FC236}">
                  <a16:creationId xmlns:a16="http://schemas.microsoft.com/office/drawing/2014/main" id="{D62B8CED-8569-D807-6A20-55FA3F31A1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227" t="-616" r="77184" b="616"/>
            <a:stretch/>
          </p:blipFill>
          <p:spPr>
            <a:xfrm>
              <a:off x="10600608" y="4652344"/>
              <a:ext cx="1410905" cy="2205656"/>
            </a:xfrm>
            <a:custGeom>
              <a:avLst/>
              <a:gdLst>
                <a:gd name="connsiteX0" fmla="*/ 269056 w 1076225"/>
                <a:gd name="connsiteY0" fmla="*/ 0 h 1697355"/>
                <a:gd name="connsiteX1" fmla="*/ 1076225 w 1076225"/>
                <a:gd name="connsiteY1" fmla="*/ 0 h 1697355"/>
                <a:gd name="connsiteX2" fmla="*/ 1074567 w 1076225"/>
                <a:gd name="connsiteY2" fmla="*/ 10459 h 1697355"/>
                <a:gd name="connsiteX3" fmla="*/ 375500 w 1076225"/>
                <a:gd name="connsiteY3" fmla="*/ 10459 h 1697355"/>
                <a:gd name="connsiteX4" fmla="*/ 375500 w 1076225"/>
                <a:gd name="connsiteY4" fmla="*/ 1697355 h 1697355"/>
                <a:gd name="connsiteX5" fmla="*/ 0 w 1076225"/>
                <a:gd name="connsiteY5" fmla="*/ 1697355 h 1697355"/>
                <a:gd name="connsiteX6" fmla="*/ 269056 w 1076225"/>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225" h="1697355">
                  <a:moveTo>
                    <a:pt x="269056" y="0"/>
                  </a:moveTo>
                  <a:lnTo>
                    <a:pt x="1076225" y="0"/>
                  </a:lnTo>
                  <a:lnTo>
                    <a:pt x="1074567" y="10459"/>
                  </a:lnTo>
                  <a:lnTo>
                    <a:pt x="375500" y="10459"/>
                  </a:lnTo>
                  <a:lnTo>
                    <a:pt x="375500" y="1697355"/>
                  </a:lnTo>
                  <a:lnTo>
                    <a:pt x="0" y="1697355"/>
                  </a:lnTo>
                  <a:lnTo>
                    <a:pt x="269056" y="0"/>
                  </a:lnTo>
                  <a:close/>
                </a:path>
              </a:pathLst>
            </a:custGeom>
          </p:spPr>
        </p:pic>
        <p:pic>
          <p:nvPicPr>
            <p:cNvPr id="9" name="Picture 8">
              <a:extLst>
                <a:ext uri="{FF2B5EF4-FFF2-40B4-BE49-F238E27FC236}">
                  <a16:creationId xmlns:a16="http://schemas.microsoft.com/office/drawing/2014/main" id="{7FCEFB33-4A04-30AA-2037-789B4126EC1A}"/>
                </a:ext>
              </a:extLst>
            </p:cNvPr>
            <p:cNvPicPr>
              <a:picLocks noChangeAspect="1"/>
            </p:cNvPicPr>
            <p:nvPr/>
          </p:nvPicPr>
          <p:blipFill>
            <a:blip r:embed="rId5" cstate="screen">
              <a:extLst>
                <a:ext uri="{28A0092B-C50C-407E-A947-70E740481C1C}">
                  <a14:useLocalDpi xmlns:a14="http://schemas.microsoft.com/office/drawing/2010/main"/>
                </a:ext>
              </a:extLst>
            </a:blip>
            <a:srcRect r="15687"/>
            <a:stretch>
              <a:fillRect/>
            </a:stretch>
          </p:blipFill>
          <p:spPr>
            <a:xfrm>
              <a:off x="1" y="4672221"/>
              <a:ext cx="3322562" cy="2205657"/>
            </a:xfrm>
            <a:custGeom>
              <a:avLst/>
              <a:gdLst>
                <a:gd name="connsiteX0" fmla="*/ 0 w 2544171"/>
                <a:gd name="connsiteY0" fmla="*/ 0 h 1697355"/>
                <a:gd name="connsiteX1" fmla="*/ 2544171 w 2544171"/>
                <a:gd name="connsiteY1" fmla="*/ 0 h 1697355"/>
                <a:gd name="connsiteX2" fmla="*/ 2275115 w 2544171"/>
                <a:gd name="connsiteY2" fmla="*/ 1697355 h 1697355"/>
                <a:gd name="connsiteX3" fmla="*/ 0 w 2544171"/>
                <a:gd name="connsiteY3" fmla="*/ 1697355 h 1697355"/>
                <a:gd name="connsiteX4" fmla="*/ 0 w 2544171"/>
                <a:gd name="connsiteY4" fmla="*/ 0 h 16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71" h="1697355">
                  <a:moveTo>
                    <a:pt x="0" y="0"/>
                  </a:moveTo>
                  <a:lnTo>
                    <a:pt x="2544171" y="0"/>
                  </a:lnTo>
                  <a:lnTo>
                    <a:pt x="2275115" y="1697355"/>
                  </a:lnTo>
                  <a:lnTo>
                    <a:pt x="0" y="1697355"/>
                  </a:lnTo>
                  <a:lnTo>
                    <a:pt x="0" y="0"/>
                  </a:lnTo>
                  <a:close/>
                </a:path>
              </a:pathLst>
            </a:custGeom>
          </p:spPr>
        </p:pic>
        <p:pic>
          <p:nvPicPr>
            <p:cNvPr id="11" name="Picture 10" descr="A picture containing text, sky, outdoor, nature&#10;&#10;Description automatically generated">
              <a:extLst>
                <a:ext uri="{FF2B5EF4-FFF2-40B4-BE49-F238E27FC236}">
                  <a16:creationId xmlns:a16="http://schemas.microsoft.com/office/drawing/2014/main" id="{743988DC-8190-9F1D-124D-1F543384397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2535"/>
            <a:stretch/>
          </p:blipFill>
          <p:spPr>
            <a:xfrm>
              <a:off x="2641684" y="4672221"/>
              <a:ext cx="3492370" cy="2205657"/>
            </a:xfrm>
            <a:custGeom>
              <a:avLst/>
              <a:gdLst>
                <a:gd name="connsiteX0" fmla="*/ 597508 w 2674197"/>
                <a:gd name="connsiteY0" fmla="*/ 0 h 1697355"/>
                <a:gd name="connsiteX1" fmla="*/ 2674197 w 2674197"/>
                <a:gd name="connsiteY1" fmla="*/ 0 h 1697355"/>
                <a:gd name="connsiteX2" fmla="*/ 2405141 w 2674197"/>
                <a:gd name="connsiteY2" fmla="*/ 1697355 h 1697355"/>
                <a:gd name="connsiteX3" fmla="*/ 0 w 2674197"/>
                <a:gd name="connsiteY3" fmla="*/ 1697355 h 1697355"/>
                <a:gd name="connsiteX4" fmla="*/ 0 w 2674197"/>
                <a:gd name="connsiteY4" fmla="*/ 1697353 h 1697355"/>
                <a:gd name="connsiteX5" fmla="*/ 328452 w 2674197"/>
                <a:gd name="connsiteY5" fmla="*/ 1697353 h 1697355"/>
                <a:gd name="connsiteX6" fmla="*/ 597508 w 2674197"/>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97" h="1697355">
                  <a:moveTo>
                    <a:pt x="597508" y="0"/>
                  </a:moveTo>
                  <a:lnTo>
                    <a:pt x="2674197" y="0"/>
                  </a:lnTo>
                  <a:lnTo>
                    <a:pt x="2405141" y="1697355"/>
                  </a:lnTo>
                  <a:lnTo>
                    <a:pt x="0" y="1697355"/>
                  </a:lnTo>
                  <a:lnTo>
                    <a:pt x="0" y="1697353"/>
                  </a:lnTo>
                  <a:lnTo>
                    <a:pt x="328452" y="1697353"/>
                  </a:lnTo>
                  <a:lnTo>
                    <a:pt x="597508" y="0"/>
                  </a:lnTo>
                  <a:close/>
                </a:path>
              </a:pathLst>
            </a:custGeom>
          </p:spPr>
        </p:pic>
        <p:pic>
          <p:nvPicPr>
            <p:cNvPr id="20" name="Picture 19" descr="A couple of ships in the water&#10;&#10;Description automatically generated with low confidence">
              <a:extLst>
                <a:ext uri="{FF2B5EF4-FFF2-40B4-BE49-F238E27FC236}">
                  <a16:creationId xmlns:a16="http://schemas.microsoft.com/office/drawing/2014/main" id="{64587836-C7BB-220C-909B-9D3B5B98F09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22673"/>
            <a:stretch/>
          </p:blipFill>
          <p:spPr>
            <a:xfrm>
              <a:off x="5885897" y="4672221"/>
              <a:ext cx="3087572" cy="2205657"/>
            </a:xfrm>
            <a:custGeom>
              <a:avLst/>
              <a:gdLst>
                <a:gd name="connsiteX0" fmla="*/ 341850 w 3099453"/>
                <a:gd name="connsiteY0" fmla="*/ 0 h 2205656"/>
                <a:gd name="connsiteX1" fmla="*/ 3099453 w 3099453"/>
                <a:gd name="connsiteY1" fmla="*/ 0 h 2205656"/>
                <a:gd name="connsiteX2" fmla="*/ 3099453 w 3099453"/>
                <a:gd name="connsiteY2" fmla="*/ 37338 h 2205656"/>
                <a:gd name="connsiteX3" fmla="*/ 2752698 w 3099453"/>
                <a:gd name="connsiteY3" fmla="*/ 2205652 h 2205656"/>
                <a:gd name="connsiteX4" fmla="*/ 3099453 w 3099453"/>
                <a:gd name="connsiteY4" fmla="*/ 2205652 h 2205656"/>
                <a:gd name="connsiteX5" fmla="*/ 3099453 w 3099453"/>
                <a:gd name="connsiteY5" fmla="*/ 2205656 h 2205656"/>
                <a:gd name="connsiteX6" fmla="*/ 0 w 3099453"/>
                <a:gd name="connsiteY6" fmla="*/ 2205656 h 2205656"/>
                <a:gd name="connsiteX7" fmla="*/ 350664 w 3099453"/>
                <a:gd name="connsiteY7" fmla="*/ 12895 h 2205656"/>
                <a:gd name="connsiteX8" fmla="*/ 338627 w 3099453"/>
                <a:gd name="connsiteY8" fmla="*/ 12895 h 2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453" h="2205656">
                  <a:moveTo>
                    <a:pt x="341850" y="0"/>
                  </a:moveTo>
                  <a:lnTo>
                    <a:pt x="3099453" y="0"/>
                  </a:lnTo>
                  <a:lnTo>
                    <a:pt x="3099453" y="37338"/>
                  </a:lnTo>
                  <a:lnTo>
                    <a:pt x="2752698" y="2205652"/>
                  </a:lnTo>
                  <a:lnTo>
                    <a:pt x="3099453" y="2205652"/>
                  </a:lnTo>
                  <a:lnTo>
                    <a:pt x="3099453" y="2205656"/>
                  </a:lnTo>
                  <a:lnTo>
                    <a:pt x="0" y="2205656"/>
                  </a:lnTo>
                  <a:lnTo>
                    <a:pt x="350664" y="12895"/>
                  </a:lnTo>
                  <a:lnTo>
                    <a:pt x="338627" y="12895"/>
                  </a:lnTo>
                  <a:close/>
                </a:path>
              </a:pathLst>
            </a:custGeom>
          </p:spPr>
        </p:pic>
        <p:pic>
          <p:nvPicPr>
            <p:cNvPr id="15" name="Picture 14" descr="A picture containing several, city&#10;&#10;Description automatically generated">
              <a:extLst>
                <a:ext uri="{FF2B5EF4-FFF2-40B4-BE49-F238E27FC236}">
                  <a16:creationId xmlns:a16="http://schemas.microsoft.com/office/drawing/2014/main" id="{5EEE32EF-DD77-2E83-661A-A8D01C7E33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81239" y="4672221"/>
              <a:ext cx="4010762" cy="2205657"/>
            </a:xfrm>
            <a:custGeom>
              <a:avLst/>
              <a:gdLst>
                <a:gd name="connsiteX0" fmla="*/ 699067 w 3071143"/>
                <a:gd name="connsiteY0" fmla="*/ 0 h 1697355"/>
                <a:gd name="connsiteX1" fmla="*/ 3071143 w 3071143"/>
                <a:gd name="connsiteY1" fmla="*/ 0 h 1697355"/>
                <a:gd name="connsiteX2" fmla="*/ 3071143 w 3071143"/>
                <a:gd name="connsiteY2" fmla="*/ 1697355 h 1697355"/>
                <a:gd name="connsiteX3" fmla="*/ 0 w 3071143"/>
                <a:gd name="connsiteY3" fmla="*/ 1697355 h 1697355"/>
                <a:gd name="connsiteX4" fmla="*/ 0 w 3071143"/>
                <a:gd name="connsiteY4" fmla="*/ 1686896 h 1697355"/>
                <a:gd name="connsiteX5" fmla="*/ 431669 w 3071143"/>
                <a:gd name="connsiteY5" fmla="*/ 1686896 h 1697355"/>
                <a:gd name="connsiteX6" fmla="*/ 699067 w 3071143"/>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43" h="1697355">
                  <a:moveTo>
                    <a:pt x="699067" y="0"/>
                  </a:moveTo>
                  <a:lnTo>
                    <a:pt x="3071143" y="0"/>
                  </a:lnTo>
                  <a:lnTo>
                    <a:pt x="3071143" y="1697355"/>
                  </a:lnTo>
                  <a:lnTo>
                    <a:pt x="0" y="1697355"/>
                  </a:lnTo>
                  <a:lnTo>
                    <a:pt x="0" y="1686896"/>
                  </a:lnTo>
                  <a:lnTo>
                    <a:pt x="431669" y="1686896"/>
                  </a:lnTo>
                  <a:lnTo>
                    <a:pt x="699067" y="0"/>
                  </a:lnTo>
                  <a:close/>
                </a:path>
              </a:pathLst>
            </a:custGeom>
          </p:spPr>
        </p:pic>
      </p:grpSp>
    </p:spTree>
    <p:extLst>
      <p:ext uri="{BB962C8B-B14F-4D97-AF65-F5344CB8AC3E}">
        <p14:creationId xmlns:p14="http://schemas.microsoft.com/office/powerpoint/2010/main" val="240195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719A-558F-7056-2B2D-14C87987087A}"/>
              </a:ext>
            </a:extLst>
          </p:cNvPr>
          <p:cNvSpPr>
            <a:spLocks noGrp="1"/>
          </p:cNvSpPr>
          <p:nvPr>
            <p:ph type="ctrTitle"/>
          </p:nvPr>
        </p:nvSpPr>
        <p:spPr>
          <a:xfrm>
            <a:off x="1524000" y="1062729"/>
            <a:ext cx="9144000" cy="2387600"/>
          </a:xfrm>
          <a:prstGeom prst="rect">
            <a:avLst/>
          </a:prstGeom>
        </p:spPr>
        <p:txBody>
          <a:bodyPr anchor="b">
            <a:normAutofit/>
          </a:bodyPr>
          <a:lstStyle>
            <a:lvl1pPr algn="l">
              <a:defRPr sz="3600"/>
            </a:lvl1pPr>
          </a:lstStyle>
          <a:p>
            <a:r>
              <a:rPr lang="en-US"/>
              <a:t>Click to edit Master title style</a:t>
            </a:r>
            <a:endParaRPr lang="en-AU"/>
          </a:p>
        </p:txBody>
      </p:sp>
      <p:sp>
        <p:nvSpPr>
          <p:cNvPr id="3" name="Subtitle 2">
            <a:extLst>
              <a:ext uri="{FF2B5EF4-FFF2-40B4-BE49-F238E27FC236}">
                <a16:creationId xmlns:a16="http://schemas.microsoft.com/office/drawing/2014/main" id="{3BCC3D98-A632-6AE8-3A7E-1863308C2C75}"/>
              </a:ext>
            </a:extLst>
          </p:cNvPr>
          <p:cNvSpPr>
            <a:spLocks noGrp="1"/>
          </p:cNvSpPr>
          <p:nvPr>
            <p:ph type="subTitle" idx="1"/>
          </p:nvPr>
        </p:nvSpPr>
        <p:spPr>
          <a:xfrm>
            <a:off x="1524000" y="3561731"/>
            <a:ext cx="9144000" cy="1090613"/>
          </a:xfrm>
          <a:prstGeom prst="rect">
            <a:avLst/>
          </a:prstGeom>
        </p:spPr>
        <p:txBody>
          <a:bodyPr anchor="t"/>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4" name="Picture 3" descr="Logo, icon&#10;&#10;Description automatically generated">
            <a:extLst>
              <a:ext uri="{FF2B5EF4-FFF2-40B4-BE49-F238E27FC236}">
                <a16:creationId xmlns:a16="http://schemas.microsoft.com/office/drawing/2014/main" id="{7D50C0E6-D21C-A88B-5C0C-3DE1B0C6C2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5985" y="202204"/>
            <a:ext cx="1433063" cy="829672"/>
          </a:xfrm>
          <a:prstGeom prst="rect">
            <a:avLst/>
          </a:prstGeom>
        </p:spPr>
      </p:pic>
      <p:pic>
        <p:nvPicPr>
          <p:cNvPr id="5" name="図 13">
            <a:extLst>
              <a:ext uri="{FF2B5EF4-FFF2-40B4-BE49-F238E27FC236}">
                <a16:creationId xmlns:a16="http://schemas.microsoft.com/office/drawing/2014/main" id="{C15456DA-D3C9-405E-3DFB-ADD18B73AC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5816" y="273309"/>
            <a:ext cx="1666352" cy="588993"/>
          </a:xfrm>
          <a:prstGeom prst="rect">
            <a:avLst/>
          </a:prstGeom>
        </p:spPr>
      </p:pic>
      <p:grpSp>
        <p:nvGrpSpPr>
          <p:cNvPr id="6" name="Group 5">
            <a:extLst>
              <a:ext uri="{FF2B5EF4-FFF2-40B4-BE49-F238E27FC236}">
                <a16:creationId xmlns:a16="http://schemas.microsoft.com/office/drawing/2014/main" id="{4DF315AA-81DE-7DA1-982B-A3C99869B7C7}"/>
              </a:ext>
            </a:extLst>
          </p:cNvPr>
          <p:cNvGrpSpPr/>
          <p:nvPr userDrawn="1"/>
        </p:nvGrpSpPr>
        <p:grpSpPr>
          <a:xfrm>
            <a:off x="1" y="4652344"/>
            <a:ext cx="12192000" cy="2225534"/>
            <a:chOff x="1" y="4652344"/>
            <a:chExt cx="12192000" cy="2225534"/>
          </a:xfrm>
        </p:grpSpPr>
        <p:pic>
          <p:nvPicPr>
            <p:cNvPr id="14" name="Picture 13" descr="A picture containing several, city&#10;&#10;Description automatically generated">
              <a:extLst>
                <a:ext uri="{FF2B5EF4-FFF2-40B4-BE49-F238E27FC236}">
                  <a16:creationId xmlns:a16="http://schemas.microsoft.com/office/drawing/2014/main" id="{D62B8CED-8569-D807-6A20-55FA3F31A1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227" t="-616" r="77184" b="616"/>
            <a:stretch/>
          </p:blipFill>
          <p:spPr>
            <a:xfrm>
              <a:off x="10600608" y="4652344"/>
              <a:ext cx="1410905" cy="2205656"/>
            </a:xfrm>
            <a:custGeom>
              <a:avLst/>
              <a:gdLst>
                <a:gd name="connsiteX0" fmla="*/ 269056 w 1076225"/>
                <a:gd name="connsiteY0" fmla="*/ 0 h 1697355"/>
                <a:gd name="connsiteX1" fmla="*/ 1076225 w 1076225"/>
                <a:gd name="connsiteY1" fmla="*/ 0 h 1697355"/>
                <a:gd name="connsiteX2" fmla="*/ 1074567 w 1076225"/>
                <a:gd name="connsiteY2" fmla="*/ 10459 h 1697355"/>
                <a:gd name="connsiteX3" fmla="*/ 375500 w 1076225"/>
                <a:gd name="connsiteY3" fmla="*/ 10459 h 1697355"/>
                <a:gd name="connsiteX4" fmla="*/ 375500 w 1076225"/>
                <a:gd name="connsiteY4" fmla="*/ 1697355 h 1697355"/>
                <a:gd name="connsiteX5" fmla="*/ 0 w 1076225"/>
                <a:gd name="connsiteY5" fmla="*/ 1697355 h 1697355"/>
                <a:gd name="connsiteX6" fmla="*/ 269056 w 1076225"/>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225" h="1697355">
                  <a:moveTo>
                    <a:pt x="269056" y="0"/>
                  </a:moveTo>
                  <a:lnTo>
                    <a:pt x="1076225" y="0"/>
                  </a:lnTo>
                  <a:lnTo>
                    <a:pt x="1074567" y="10459"/>
                  </a:lnTo>
                  <a:lnTo>
                    <a:pt x="375500" y="10459"/>
                  </a:lnTo>
                  <a:lnTo>
                    <a:pt x="375500" y="1697355"/>
                  </a:lnTo>
                  <a:lnTo>
                    <a:pt x="0" y="1697355"/>
                  </a:lnTo>
                  <a:lnTo>
                    <a:pt x="269056" y="0"/>
                  </a:lnTo>
                  <a:close/>
                </a:path>
              </a:pathLst>
            </a:custGeom>
          </p:spPr>
        </p:pic>
        <p:pic>
          <p:nvPicPr>
            <p:cNvPr id="9" name="Picture 8">
              <a:extLst>
                <a:ext uri="{FF2B5EF4-FFF2-40B4-BE49-F238E27FC236}">
                  <a16:creationId xmlns:a16="http://schemas.microsoft.com/office/drawing/2014/main" id="{7FCEFB33-4A04-30AA-2037-789B4126EC1A}"/>
                </a:ext>
              </a:extLst>
            </p:cNvPr>
            <p:cNvPicPr>
              <a:picLocks noChangeAspect="1"/>
            </p:cNvPicPr>
            <p:nvPr/>
          </p:nvPicPr>
          <p:blipFill>
            <a:blip r:embed="rId5" cstate="screen">
              <a:extLst>
                <a:ext uri="{28A0092B-C50C-407E-A947-70E740481C1C}">
                  <a14:useLocalDpi xmlns:a14="http://schemas.microsoft.com/office/drawing/2010/main"/>
                </a:ext>
              </a:extLst>
            </a:blip>
            <a:srcRect r="15687"/>
            <a:stretch>
              <a:fillRect/>
            </a:stretch>
          </p:blipFill>
          <p:spPr>
            <a:xfrm>
              <a:off x="1" y="4672221"/>
              <a:ext cx="3322562" cy="2205657"/>
            </a:xfrm>
            <a:custGeom>
              <a:avLst/>
              <a:gdLst>
                <a:gd name="connsiteX0" fmla="*/ 0 w 2544171"/>
                <a:gd name="connsiteY0" fmla="*/ 0 h 1697355"/>
                <a:gd name="connsiteX1" fmla="*/ 2544171 w 2544171"/>
                <a:gd name="connsiteY1" fmla="*/ 0 h 1697355"/>
                <a:gd name="connsiteX2" fmla="*/ 2275115 w 2544171"/>
                <a:gd name="connsiteY2" fmla="*/ 1697355 h 1697355"/>
                <a:gd name="connsiteX3" fmla="*/ 0 w 2544171"/>
                <a:gd name="connsiteY3" fmla="*/ 1697355 h 1697355"/>
                <a:gd name="connsiteX4" fmla="*/ 0 w 2544171"/>
                <a:gd name="connsiteY4" fmla="*/ 0 h 16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71" h="1697355">
                  <a:moveTo>
                    <a:pt x="0" y="0"/>
                  </a:moveTo>
                  <a:lnTo>
                    <a:pt x="2544171" y="0"/>
                  </a:lnTo>
                  <a:lnTo>
                    <a:pt x="2275115" y="1697355"/>
                  </a:lnTo>
                  <a:lnTo>
                    <a:pt x="0" y="1697355"/>
                  </a:lnTo>
                  <a:lnTo>
                    <a:pt x="0" y="0"/>
                  </a:lnTo>
                  <a:close/>
                </a:path>
              </a:pathLst>
            </a:custGeom>
          </p:spPr>
        </p:pic>
        <p:pic>
          <p:nvPicPr>
            <p:cNvPr id="11" name="Picture 10" descr="A picture containing text, sky, outdoor, nature&#10;&#10;Description automatically generated">
              <a:extLst>
                <a:ext uri="{FF2B5EF4-FFF2-40B4-BE49-F238E27FC236}">
                  <a16:creationId xmlns:a16="http://schemas.microsoft.com/office/drawing/2014/main" id="{743988DC-8190-9F1D-124D-1F543384397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2535"/>
            <a:stretch/>
          </p:blipFill>
          <p:spPr>
            <a:xfrm>
              <a:off x="2641684" y="4672221"/>
              <a:ext cx="3492370" cy="2205657"/>
            </a:xfrm>
            <a:custGeom>
              <a:avLst/>
              <a:gdLst>
                <a:gd name="connsiteX0" fmla="*/ 597508 w 2674197"/>
                <a:gd name="connsiteY0" fmla="*/ 0 h 1697355"/>
                <a:gd name="connsiteX1" fmla="*/ 2674197 w 2674197"/>
                <a:gd name="connsiteY1" fmla="*/ 0 h 1697355"/>
                <a:gd name="connsiteX2" fmla="*/ 2405141 w 2674197"/>
                <a:gd name="connsiteY2" fmla="*/ 1697355 h 1697355"/>
                <a:gd name="connsiteX3" fmla="*/ 0 w 2674197"/>
                <a:gd name="connsiteY3" fmla="*/ 1697355 h 1697355"/>
                <a:gd name="connsiteX4" fmla="*/ 0 w 2674197"/>
                <a:gd name="connsiteY4" fmla="*/ 1697353 h 1697355"/>
                <a:gd name="connsiteX5" fmla="*/ 328452 w 2674197"/>
                <a:gd name="connsiteY5" fmla="*/ 1697353 h 1697355"/>
                <a:gd name="connsiteX6" fmla="*/ 597508 w 2674197"/>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97" h="1697355">
                  <a:moveTo>
                    <a:pt x="597508" y="0"/>
                  </a:moveTo>
                  <a:lnTo>
                    <a:pt x="2674197" y="0"/>
                  </a:lnTo>
                  <a:lnTo>
                    <a:pt x="2405141" y="1697355"/>
                  </a:lnTo>
                  <a:lnTo>
                    <a:pt x="0" y="1697355"/>
                  </a:lnTo>
                  <a:lnTo>
                    <a:pt x="0" y="1697353"/>
                  </a:lnTo>
                  <a:lnTo>
                    <a:pt x="328452" y="1697353"/>
                  </a:lnTo>
                  <a:lnTo>
                    <a:pt x="597508" y="0"/>
                  </a:lnTo>
                  <a:close/>
                </a:path>
              </a:pathLst>
            </a:custGeom>
          </p:spPr>
        </p:pic>
        <p:pic>
          <p:nvPicPr>
            <p:cNvPr id="20" name="Picture 19" descr="A couple of ships in the water&#10;&#10;Description automatically generated with low confidence">
              <a:extLst>
                <a:ext uri="{FF2B5EF4-FFF2-40B4-BE49-F238E27FC236}">
                  <a16:creationId xmlns:a16="http://schemas.microsoft.com/office/drawing/2014/main" id="{64587836-C7BB-220C-909B-9D3B5B98F09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22673"/>
            <a:stretch/>
          </p:blipFill>
          <p:spPr>
            <a:xfrm>
              <a:off x="5885897" y="4672221"/>
              <a:ext cx="3087572" cy="2205657"/>
            </a:xfrm>
            <a:custGeom>
              <a:avLst/>
              <a:gdLst>
                <a:gd name="connsiteX0" fmla="*/ 341850 w 3099453"/>
                <a:gd name="connsiteY0" fmla="*/ 0 h 2205656"/>
                <a:gd name="connsiteX1" fmla="*/ 3099453 w 3099453"/>
                <a:gd name="connsiteY1" fmla="*/ 0 h 2205656"/>
                <a:gd name="connsiteX2" fmla="*/ 3099453 w 3099453"/>
                <a:gd name="connsiteY2" fmla="*/ 37338 h 2205656"/>
                <a:gd name="connsiteX3" fmla="*/ 2752698 w 3099453"/>
                <a:gd name="connsiteY3" fmla="*/ 2205652 h 2205656"/>
                <a:gd name="connsiteX4" fmla="*/ 3099453 w 3099453"/>
                <a:gd name="connsiteY4" fmla="*/ 2205652 h 2205656"/>
                <a:gd name="connsiteX5" fmla="*/ 3099453 w 3099453"/>
                <a:gd name="connsiteY5" fmla="*/ 2205656 h 2205656"/>
                <a:gd name="connsiteX6" fmla="*/ 0 w 3099453"/>
                <a:gd name="connsiteY6" fmla="*/ 2205656 h 2205656"/>
                <a:gd name="connsiteX7" fmla="*/ 350664 w 3099453"/>
                <a:gd name="connsiteY7" fmla="*/ 12895 h 2205656"/>
                <a:gd name="connsiteX8" fmla="*/ 338627 w 3099453"/>
                <a:gd name="connsiteY8" fmla="*/ 12895 h 2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453" h="2205656">
                  <a:moveTo>
                    <a:pt x="341850" y="0"/>
                  </a:moveTo>
                  <a:lnTo>
                    <a:pt x="3099453" y="0"/>
                  </a:lnTo>
                  <a:lnTo>
                    <a:pt x="3099453" y="37338"/>
                  </a:lnTo>
                  <a:lnTo>
                    <a:pt x="2752698" y="2205652"/>
                  </a:lnTo>
                  <a:lnTo>
                    <a:pt x="3099453" y="2205652"/>
                  </a:lnTo>
                  <a:lnTo>
                    <a:pt x="3099453" y="2205656"/>
                  </a:lnTo>
                  <a:lnTo>
                    <a:pt x="0" y="2205656"/>
                  </a:lnTo>
                  <a:lnTo>
                    <a:pt x="350664" y="12895"/>
                  </a:lnTo>
                  <a:lnTo>
                    <a:pt x="338627" y="12895"/>
                  </a:lnTo>
                  <a:close/>
                </a:path>
              </a:pathLst>
            </a:custGeom>
          </p:spPr>
        </p:pic>
        <p:pic>
          <p:nvPicPr>
            <p:cNvPr id="15" name="Picture 14" descr="A picture containing several, city&#10;&#10;Description automatically generated">
              <a:extLst>
                <a:ext uri="{FF2B5EF4-FFF2-40B4-BE49-F238E27FC236}">
                  <a16:creationId xmlns:a16="http://schemas.microsoft.com/office/drawing/2014/main" id="{5EEE32EF-DD77-2E83-661A-A8D01C7E33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81239" y="4672221"/>
              <a:ext cx="4010762" cy="2205657"/>
            </a:xfrm>
            <a:custGeom>
              <a:avLst/>
              <a:gdLst>
                <a:gd name="connsiteX0" fmla="*/ 699067 w 3071143"/>
                <a:gd name="connsiteY0" fmla="*/ 0 h 1697355"/>
                <a:gd name="connsiteX1" fmla="*/ 3071143 w 3071143"/>
                <a:gd name="connsiteY1" fmla="*/ 0 h 1697355"/>
                <a:gd name="connsiteX2" fmla="*/ 3071143 w 3071143"/>
                <a:gd name="connsiteY2" fmla="*/ 1697355 h 1697355"/>
                <a:gd name="connsiteX3" fmla="*/ 0 w 3071143"/>
                <a:gd name="connsiteY3" fmla="*/ 1697355 h 1697355"/>
                <a:gd name="connsiteX4" fmla="*/ 0 w 3071143"/>
                <a:gd name="connsiteY4" fmla="*/ 1686896 h 1697355"/>
                <a:gd name="connsiteX5" fmla="*/ 431669 w 3071143"/>
                <a:gd name="connsiteY5" fmla="*/ 1686896 h 1697355"/>
                <a:gd name="connsiteX6" fmla="*/ 699067 w 3071143"/>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43" h="1697355">
                  <a:moveTo>
                    <a:pt x="699067" y="0"/>
                  </a:moveTo>
                  <a:lnTo>
                    <a:pt x="3071143" y="0"/>
                  </a:lnTo>
                  <a:lnTo>
                    <a:pt x="3071143" y="1697355"/>
                  </a:lnTo>
                  <a:lnTo>
                    <a:pt x="0" y="1697355"/>
                  </a:lnTo>
                  <a:lnTo>
                    <a:pt x="0" y="1686896"/>
                  </a:lnTo>
                  <a:lnTo>
                    <a:pt x="431669" y="1686896"/>
                  </a:lnTo>
                  <a:lnTo>
                    <a:pt x="699067" y="0"/>
                  </a:lnTo>
                  <a:close/>
                </a:path>
              </a:pathLst>
            </a:custGeom>
          </p:spPr>
        </p:pic>
      </p:grpSp>
    </p:spTree>
    <p:extLst>
      <p:ext uri="{BB962C8B-B14F-4D97-AF65-F5344CB8AC3E}">
        <p14:creationId xmlns:p14="http://schemas.microsoft.com/office/powerpoint/2010/main" val="841672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pic>
        <p:nvPicPr>
          <p:cNvPr id="4" name="Picture 3" descr="Logo, icon&#10;&#10;Description automatically generated">
            <a:extLst>
              <a:ext uri="{FF2B5EF4-FFF2-40B4-BE49-F238E27FC236}">
                <a16:creationId xmlns:a16="http://schemas.microsoft.com/office/drawing/2014/main" id="{7D50C0E6-D21C-A88B-5C0C-3DE1B0C6C2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5985" y="202204"/>
            <a:ext cx="1433063" cy="829672"/>
          </a:xfrm>
          <a:prstGeom prst="rect">
            <a:avLst/>
          </a:prstGeom>
        </p:spPr>
      </p:pic>
      <p:pic>
        <p:nvPicPr>
          <p:cNvPr id="5" name="図 13">
            <a:extLst>
              <a:ext uri="{FF2B5EF4-FFF2-40B4-BE49-F238E27FC236}">
                <a16:creationId xmlns:a16="http://schemas.microsoft.com/office/drawing/2014/main" id="{C15456DA-D3C9-405E-3DFB-ADD18B73AC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5816" y="273309"/>
            <a:ext cx="1666352" cy="588993"/>
          </a:xfrm>
          <a:prstGeom prst="rect">
            <a:avLst/>
          </a:prstGeom>
        </p:spPr>
      </p:pic>
      <p:grpSp>
        <p:nvGrpSpPr>
          <p:cNvPr id="6" name="Group 5">
            <a:extLst>
              <a:ext uri="{FF2B5EF4-FFF2-40B4-BE49-F238E27FC236}">
                <a16:creationId xmlns:a16="http://schemas.microsoft.com/office/drawing/2014/main" id="{4DF315AA-81DE-7DA1-982B-A3C99869B7C7}"/>
              </a:ext>
            </a:extLst>
          </p:cNvPr>
          <p:cNvGrpSpPr/>
          <p:nvPr userDrawn="1"/>
        </p:nvGrpSpPr>
        <p:grpSpPr>
          <a:xfrm>
            <a:off x="1" y="4652344"/>
            <a:ext cx="12192000" cy="2225534"/>
            <a:chOff x="1" y="4652344"/>
            <a:chExt cx="12192000" cy="2225534"/>
          </a:xfrm>
        </p:grpSpPr>
        <p:pic>
          <p:nvPicPr>
            <p:cNvPr id="14" name="Picture 13" descr="A picture containing several, city&#10;&#10;Description automatically generated">
              <a:extLst>
                <a:ext uri="{FF2B5EF4-FFF2-40B4-BE49-F238E27FC236}">
                  <a16:creationId xmlns:a16="http://schemas.microsoft.com/office/drawing/2014/main" id="{D62B8CED-8569-D807-6A20-55FA3F31A1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227" t="-616" r="77184" b="616"/>
            <a:stretch/>
          </p:blipFill>
          <p:spPr>
            <a:xfrm>
              <a:off x="10600608" y="4652344"/>
              <a:ext cx="1410905" cy="2205656"/>
            </a:xfrm>
            <a:custGeom>
              <a:avLst/>
              <a:gdLst>
                <a:gd name="connsiteX0" fmla="*/ 269056 w 1076225"/>
                <a:gd name="connsiteY0" fmla="*/ 0 h 1697355"/>
                <a:gd name="connsiteX1" fmla="*/ 1076225 w 1076225"/>
                <a:gd name="connsiteY1" fmla="*/ 0 h 1697355"/>
                <a:gd name="connsiteX2" fmla="*/ 1074567 w 1076225"/>
                <a:gd name="connsiteY2" fmla="*/ 10459 h 1697355"/>
                <a:gd name="connsiteX3" fmla="*/ 375500 w 1076225"/>
                <a:gd name="connsiteY3" fmla="*/ 10459 h 1697355"/>
                <a:gd name="connsiteX4" fmla="*/ 375500 w 1076225"/>
                <a:gd name="connsiteY4" fmla="*/ 1697355 h 1697355"/>
                <a:gd name="connsiteX5" fmla="*/ 0 w 1076225"/>
                <a:gd name="connsiteY5" fmla="*/ 1697355 h 1697355"/>
                <a:gd name="connsiteX6" fmla="*/ 269056 w 1076225"/>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225" h="1697355">
                  <a:moveTo>
                    <a:pt x="269056" y="0"/>
                  </a:moveTo>
                  <a:lnTo>
                    <a:pt x="1076225" y="0"/>
                  </a:lnTo>
                  <a:lnTo>
                    <a:pt x="1074567" y="10459"/>
                  </a:lnTo>
                  <a:lnTo>
                    <a:pt x="375500" y="10459"/>
                  </a:lnTo>
                  <a:lnTo>
                    <a:pt x="375500" y="1697355"/>
                  </a:lnTo>
                  <a:lnTo>
                    <a:pt x="0" y="1697355"/>
                  </a:lnTo>
                  <a:lnTo>
                    <a:pt x="269056" y="0"/>
                  </a:lnTo>
                  <a:close/>
                </a:path>
              </a:pathLst>
            </a:custGeom>
          </p:spPr>
        </p:pic>
        <p:pic>
          <p:nvPicPr>
            <p:cNvPr id="9" name="Picture 8">
              <a:extLst>
                <a:ext uri="{FF2B5EF4-FFF2-40B4-BE49-F238E27FC236}">
                  <a16:creationId xmlns:a16="http://schemas.microsoft.com/office/drawing/2014/main" id="{7FCEFB33-4A04-30AA-2037-789B4126EC1A}"/>
                </a:ext>
              </a:extLst>
            </p:cNvPr>
            <p:cNvPicPr>
              <a:picLocks noChangeAspect="1"/>
            </p:cNvPicPr>
            <p:nvPr/>
          </p:nvPicPr>
          <p:blipFill>
            <a:blip r:embed="rId5" cstate="screen">
              <a:extLst>
                <a:ext uri="{28A0092B-C50C-407E-A947-70E740481C1C}">
                  <a14:useLocalDpi xmlns:a14="http://schemas.microsoft.com/office/drawing/2010/main"/>
                </a:ext>
              </a:extLst>
            </a:blip>
            <a:srcRect r="15687"/>
            <a:stretch>
              <a:fillRect/>
            </a:stretch>
          </p:blipFill>
          <p:spPr>
            <a:xfrm>
              <a:off x="1" y="4672221"/>
              <a:ext cx="3322562" cy="2205657"/>
            </a:xfrm>
            <a:custGeom>
              <a:avLst/>
              <a:gdLst>
                <a:gd name="connsiteX0" fmla="*/ 0 w 2544171"/>
                <a:gd name="connsiteY0" fmla="*/ 0 h 1697355"/>
                <a:gd name="connsiteX1" fmla="*/ 2544171 w 2544171"/>
                <a:gd name="connsiteY1" fmla="*/ 0 h 1697355"/>
                <a:gd name="connsiteX2" fmla="*/ 2275115 w 2544171"/>
                <a:gd name="connsiteY2" fmla="*/ 1697355 h 1697355"/>
                <a:gd name="connsiteX3" fmla="*/ 0 w 2544171"/>
                <a:gd name="connsiteY3" fmla="*/ 1697355 h 1697355"/>
                <a:gd name="connsiteX4" fmla="*/ 0 w 2544171"/>
                <a:gd name="connsiteY4" fmla="*/ 0 h 16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71" h="1697355">
                  <a:moveTo>
                    <a:pt x="0" y="0"/>
                  </a:moveTo>
                  <a:lnTo>
                    <a:pt x="2544171" y="0"/>
                  </a:lnTo>
                  <a:lnTo>
                    <a:pt x="2275115" y="1697355"/>
                  </a:lnTo>
                  <a:lnTo>
                    <a:pt x="0" y="1697355"/>
                  </a:lnTo>
                  <a:lnTo>
                    <a:pt x="0" y="0"/>
                  </a:lnTo>
                  <a:close/>
                </a:path>
              </a:pathLst>
            </a:custGeom>
          </p:spPr>
        </p:pic>
        <p:pic>
          <p:nvPicPr>
            <p:cNvPr id="11" name="Picture 10" descr="A picture containing text, sky, outdoor, nature&#10;&#10;Description automatically generated">
              <a:extLst>
                <a:ext uri="{FF2B5EF4-FFF2-40B4-BE49-F238E27FC236}">
                  <a16:creationId xmlns:a16="http://schemas.microsoft.com/office/drawing/2014/main" id="{743988DC-8190-9F1D-124D-1F543384397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2535"/>
            <a:stretch/>
          </p:blipFill>
          <p:spPr>
            <a:xfrm>
              <a:off x="2641684" y="4672221"/>
              <a:ext cx="3492370" cy="2205657"/>
            </a:xfrm>
            <a:custGeom>
              <a:avLst/>
              <a:gdLst>
                <a:gd name="connsiteX0" fmla="*/ 597508 w 2674197"/>
                <a:gd name="connsiteY0" fmla="*/ 0 h 1697355"/>
                <a:gd name="connsiteX1" fmla="*/ 2674197 w 2674197"/>
                <a:gd name="connsiteY1" fmla="*/ 0 h 1697355"/>
                <a:gd name="connsiteX2" fmla="*/ 2405141 w 2674197"/>
                <a:gd name="connsiteY2" fmla="*/ 1697355 h 1697355"/>
                <a:gd name="connsiteX3" fmla="*/ 0 w 2674197"/>
                <a:gd name="connsiteY3" fmla="*/ 1697355 h 1697355"/>
                <a:gd name="connsiteX4" fmla="*/ 0 w 2674197"/>
                <a:gd name="connsiteY4" fmla="*/ 1697353 h 1697355"/>
                <a:gd name="connsiteX5" fmla="*/ 328452 w 2674197"/>
                <a:gd name="connsiteY5" fmla="*/ 1697353 h 1697355"/>
                <a:gd name="connsiteX6" fmla="*/ 597508 w 2674197"/>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97" h="1697355">
                  <a:moveTo>
                    <a:pt x="597508" y="0"/>
                  </a:moveTo>
                  <a:lnTo>
                    <a:pt x="2674197" y="0"/>
                  </a:lnTo>
                  <a:lnTo>
                    <a:pt x="2405141" y="1697355"/>
                  </a:lnTo>
                  <a:lnTo>
                    <a:pt x="0" y="1697355"/>
                  </a:lnTo>
                  <a:lnTo>
                    <a:pt x="0" y="1697353"/>
                  </a:lnTo>
                  <a:lnTo>
                    <a:pt x="328452" y="1697353"/>
                  </a:lnTo>
                  <a:lnTo>
                    <a:pt x="597508" y="0"/>
                  </a:lnTo>
                  <a:close/>
                </a:path>
              </a:pathLst>
            </a:custGeom>
          </p:spPr>
        </p:pic>
        <p:pic>
          <p:nvPicPr>
            <p:cNvPr id="20" name="Picture 19" descr="A couple of ships in the water&#10;&#10;Description automatically generated with low confidence">
              <a:extLst>
                <a:ext uri="{FF2B5EF4-FFF2-40B4-BE49-F238E27FC236}">
                  <a16:creationId xmlns:a16="http://schemas.microsoft.com/office/drawing/2014/main" id="{64587836-C7BB-220C-909B-9D3B5B98F09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22673"/>
            <a:stretch/>
          </p:blipFill>
          <p:spPr>
            <a:xfrm>
              <a:off x="5885897" y="4672221"/>
              <a:ext cx="3087572" cy="2205657"/>
            </a:xfrm>
            <a:custGeom>
              <a:avLst/>
              <a:gdLst>
                <a:gd name="connsiteX0" fmla="*/ 341850 w 3099453"/>
                <a:gd name="connsiteY0" fmla="*/ 0 h 2205656"/>
                <a:gd name="connsiteX1" fmla="*/ 3099453 w 3099453"/>
                <a:gd name="connsiteY1" fmla="*/ 0 h 2205656"/>
                <a:gd name="connsiteX2" fmla="*/ 3099453 w 3099453"/>
                <a:gd name="connsiteY2" fmla="*/ 37338 h 2205656"/>
                <a:gd name="connsiteX3" fmla="*/ 2752698 w 3099453"/>
                <a:gd name="connsiteY3" fmla="*/ 2205652 h 2205656"/>
                <a:gd name="connsiteX4" fmla="*/ 3099453 w 3099453"/>
                <a:gd name="connsiteY4" fmla="*/ 2205652 h 2205656"/>
                <a:gd name="connsiteX5" fmla="*/ 3099453 w 3099453"/>
                <a:gd name="connsiteY5" fmla="*/ 2205656 h 2205656"/>
                <a:gd name="connsiteX6" fmla="*/ 0 w 3099453"/>
                <a:gd name="connsiteY6" fmla="*/ 2205656 h 2205656"/>
                <a:gd name="connsiteX7" fmla="*/ 350664 w 3099453"/>
                <a:gd name="connsiteY7" fmla="*/ 12895 h 2205656"/>
                <a:gd name="connsiteX8" fmla="*/ 338627 w 3099453"/>
                <a:gd name="connsiteY8" fmla="*/ 12895 h 2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453" h="2205656">
                  <a:moveTo>
                    <a:pt x="341850" y="0"/>
                  </a:moveTo>
                  <a:lnTo>
                    <a:pt x="3099453" y="0"/>
                  </a:lnTo>
                  <a:lnTo>
                    <a:pt x="3099453" y="37338"/>
                  </a:lnTo>
                  <a:lnTo>
                    <a:pt x="2752698" y="2205652"/>
                  </a:lnTo>
                  <a:lnTo>
                    <a:pt x="3099453" y="2205652"/>
                  </a:lnTo>
                  <a:lnTo>
                    <a:pt x="3099453" y="2205656"/>
                  </a:lnTo>
                  <a:lnTo>
                    <a:pt x="0" y="2205656"/>
                  </a:lnTo>
                  <a:lnTo>
                    <a:pt x="350664" y="12895"/>
                  </a:lnTo>
                  <a:lnTo>
                    <a:pt x="338627" y="12895"/>
                  </a:lnTo>
                  <a:close/>
                </a:path>
              </a:pathLst>
            </a:custGeom>
          </p:spPr>
        </p:pic>
        <p:pic>
          <p:nvPicPr>
            <p:cNvPr id="15" name="Picture 14" descr="A picture containing several, city&#10;&#10;Description automatically generated">
              <a:extLst>
                <a:ext uri="{FF2B5EF4-FFF2-40B4-BE49-F238E27FC236}">
                  <a16:creationId xmlns:a16="http://schemas.microsoft.com/office/drawing/2014/main" id="{5EEE32EF-DD77-2E83-661A-A8D01C7E33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81239" y="4672221"/>
              <a:ext cx="4010762" cy="2205657"/>
            </a:xfrm>
            <a:custGeom>
              <a:avLst/>
              <a:gdLst>
                <a:gd name="connsiteX0" fmla="*/ 699067 w 3071143"/>
                <a:gd name="connsiteY0" fmla="*/ 0 h 1697355"/>
                <a:gd name="connsiteX1" fmla="*/ 3071143 w 3071143"/>
                <a:gd name="connsiteY1" fmla="*/ 0 h 1697355"/>
                <a:gd name="connsiteX2" fmla="*/ 3071143 w 3071143"/>
                <a:gd name="connsiteY2" fmla="*/ 1697355 h 1697355"/>
                <a:gd name="connsiteX3" fmla="*/ 0 w 3071143"/>
                <a:gd name="connsiteY3" fmla="*/ 1697355 h 1697355"/>
                <a:gd name="connsiteX4" fmla="*/ 0 w 3071143"/>
                <a:gd name="connsiteY4" fmla="*/ 1686896 h 1697355"/>
                <a:gd name="connsiteX5" fmla="*/ 431669 w 3071143"/>
                <a:gd name="connsiteY5" fmla="*/ 1686896 h 1697355"/>
                <a:gd name="connsiteX6" fmla="*/ 699067 w 3071143"/>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43" h="1697355">
                  <a:moveTo>
                    <a:pt x="699067" y="0"/>
                  </a:moveTo>
                  <a:lnTo>
                    <a:pt x="3071143" y="0"/>
                  </a:lnTo>
                  <a:lnTo>
                    <a:pt x="3071143" y="1697355"/>
                  </a:lnTo>
                  <a:lnTo>
                    <a:pt x="0" y="1697355"/>
                  </a:lnTo>
                  <a:lnTo>
                    <a:pt x="0" y="1686896"/>
                  </a:lnTo>
                  <a:lnTo>
                    <a:pt x="431669" y="1686896"/>
                  </a:lnTo>
                  <a:lnTo>
                    <a:pt x="699067" y="0"/>
                  </a:lnTo>
                  <a:close/>
                </a:path>
              </a:pathLst>
            </a:custGeom>
          </p:spPr>
        </p:pic>
      </p:grpSp>
      <p:sp>
        <p:nvSpPr>
          <p:cNvPr id="8" name="Subtitle 2">
            <a:extLst>
              <a:ext uri="{FF2B5EF4-FFF2-40B4-BE49-F238E27FC236}">
                <a16:creationId xmlns:a16="http://schemas.microsoft.com/office/drawing/2014/main" id="{1040B117-B124-8DAF-D849-80C0A9E1C56D}"/>
              </a:ext>
            </a:extLst>
          </p:cNvPr>
          <p:cNvSpPr txBox="1">
            <a:spLocks/>
          </p:cNvSpPr>
          <p:nvPr userDrawn="1"/>
        </p:nvSpPr>
        <p:spPr>
          <a:xfrm>
            <a:off x="1524000" y="2212678"/>
            <a:ext cx="9144000" cy="1216322"/>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ctr"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tx1"/>
                </a:solidFill>
                <a:latin typeface="Segoe UI" panose="020B0502040204020203" pitchFamily="34" charset="0"/>
                <a:ea typeface="+mn-ea"/>
                <a:cs typeface="Segoe UI" panose="020B0502040204020203" pitchFamily="34" charset="0"/>
              </a:defRPr>
            </a:lvl2pPr>
            <a:lvl3pPr marL="914400" indent="0" algn="ctr" defTabSz="914400" rtl="0" eaLnBrk="1" latinLnBrk="0" hangingPunct="1">
              <a:lnSpc>
                <a:spcPct val="90000"/>
              </a:lnSpc>
              <a:spcBef>
                <a:spcPts val="500"/>
              </a:spcBef>
              <a:buFontTx/>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500"/>
              </a:spcBef>
              <a:buFontTx/>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500"/>
              </a:spcBef>
              <a:buFontTx/>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US">
                <a:solidFill>
                  <a:srgbClr val="002060"/>
                </a:solidFill>
              </a:rPr>
            </a:br>
            <a:endParaRPr lang="en-US" b="0">
              <a:solidFill>
                <a:srgbClr val="002060"/>
              </a:solidFill>
            </a:endParaRPr>
          </a:p>
        </p:txBody>
      </p:sp>
      <p:sp>
        <p:nvSpPr>
          <p:cNvPr id="10" name="Content Placeholder 4">
            <a:extLst>
              <a:ext uri="{FF2B5EF4-FFF2-40B4-BE49-F238E27FC236}">
                <a16:creationId xmlns:a16="http://schemas.microsoft.com/office/drawing/2014/main" id="{E24EB868-89AB-CE63-AA94-65A829ACBA8D}"/>
              </a:ext>
            </a:extLst>
          </p:cNvPr>
          <p:cNvSpPr txBox="1">
            <a:spLocks/>
          </p:cNvSpPr>
          <p:nvPr userDrawn="1"/>
        </p:nvSpPr>
        <p:spPr>
          <a:xfrm>
            <a:off x="1524000" y="3748476"/>
            <a:ext cx="7429500" cy="1001653"/>
          </a:xfrm>
          <a:prstGeom prst="rect">
            <a:avLst/>
          </a:prstGeom>
        </p:spPr>
        <p:txBody>
          <a:bodyPr vert="horz" lIns="91440" tIns="45720" rIns="91440" bIns="45720" rtlCol="0">
            <a:noAutofit/>
          </a:bodyPr>
          <a:lstStyle>
            <a:lvl1pPr marL="174625" indent="-174625" algn="l" defTabSz="914400" rtl="0" eaLnBrk="1" latinLnBrk="0" hangingPunct="1">
              <a:lnSpc>
                <a:spcPct val="110000"/>
              </a:lnSpc>
              <a:spcBef>
                <a:spcPts val="1000"/>
              </a:spcBef>
              <a:buFont typeface="Segoe UI" panose="020B0502040204020203" pitchFamily="34" charset="0"/>
              <a:buChar char="▪"/>
              <a:defRPr kumimoji="1" lang="ja-JP" altLang="en-US" sz="2000" b="0" kern="1200" dirty="0">
                <a:solidFill>
                  <a:schemeClr val="accent1">
                    <a:lumMod val="50000"/>
                  </a:schemeClr>
                </a:solidFill>
                <a:effectLst/>
                <a:latin typeface="Segoe UI" panose="020B0502040204020203" pitchFamily="34" charset="0"/>
                <a:ea typeface="Segoe UI" panose="020B0502040204020203" pitchFamily="34" charset="0"/>
                <a:cs typeface="Segoe UI" panose="020B0502040204020203" pitchFamily="34" charset="0"/>
              </a:defRPr>
            </a:lvl1pPr>
            <a:lvl2pPr marL="450850" indent="-187325" algn="l" defTabSz="914400" rtl="0" eaLnBrk="1" latinLnBrk="0" hangingPunct="1">
              <a:lnSpc>
                <a:spcPct val="110000"/>
              </a:lnSpc>
              <a:spcBef>
                <a:spcPts val="500"/>
              </a:spcBef>
              <a:buFont typeface="Segoe UI" panose="020B0502040204020203" pitchFamily="34" charset="0"/>
              <a:buChar char="▪"/>
              <a:defRPr kumimoji="1" sz="2400" b="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627063" indent="-176213" algn="l" defTabSz="914400" rtl="0" eaLnBrk="1" latinLnBrk="0" hangingPunct="1">
              <a:lnSpc>
                <a:spcPct val="110000"/>
              </a:lnSpc>
              <a:spcBef>
                <a:spcPts val="500"/>
              </a:spcBef>
              <a:buFont typeface="Segoe UI" panose="020B0502040204020203" pitchFamily="34" charset="0"/>
              <a:buChar char="▪"/>
              <a:defRPr kumimoji="1" sz="2000" b="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801688" indent="-174625" algn="l" defTabSz="914400" rtl="0" eaLnBrk="1" latinLnBrk="0" hangingPunct="1">
              <a:lnSpc>
                <a:spcPct val="110000"/>
              </a:lnSpc>
              <a:spcBef>
                <a:spcPts val="500"/>
              </a:spcBef>
              <a:buFont typeface="Segoe UI" panose="020B0502040204020203" pitchFamily="34" charset="0"/>
              <a:buChar char="▪"/>
              <a:tabLst>
                <a:tab pos="801688" algn="l"/>
              </a:tabLst>
              <a:defRPr kumimoji="1" sz="1800" b="1" kern="1200">
                <a:solidFill>
                  <a:schemeClr val="tx1"/>
                </a:solidFill>
                <a:latin typeface="Segoe UI" panose="020B0502040204020203" pitchFamily="34" charset="0"/>
                <a:ea typeface="+mn-ea"/>
                <a:cs typeface="Segoe UI" panose="020B0502040204020203" pitchFamily="34" charset="0"/>
              </a:defRPr>
            </a:lvl4pPr>
            <a:lvl5pPr marL="989013" indent="-187325" algn="l" defTabSz="914400" rtl="0" eaLnBrk="1" latinLnBrk="0" hangingPunct="1">
              <a:lnSpc>
                <a:spcPct val="110000"/>
              </a:lnSpc>
              <a:spcBef>
                <a:spcPts val="500"/>
              </a:spcBef>
              <a:buFont typeface="Segoe UI" panose="020B0502040204020203" pitchFamily="34" charset="0"/>
              <a:buChar char="▪"/>
              <a:defRPr kumimoji="1" sz="1800" b="1"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74625" marR="0" lvl="0" indent="-174625" algn="l" defTabSz="914400" rtl="0" eaLnBrk="1" fontAlgn="auto" latinLnBrk="0" hangingPunct="1">
              <a:lnSpc>
                <a:spcPct val="110000"/>
              </a:lnSpc>
              <a:spcBef>
                <a:spcPts val="0"/>
              </a:spcBef>
              <a:spcAft>
                <a:spcPts val="0"/>
              </a:spcAft>
              <a:buClrTx/>
              <a:buSzTx/>
              <a:buFont typeface="Segoe UI" panose="020B0502040204020203" pitchFamily="34" charset="0"/>
              <a:buChar char="▪"/>
              <a:tabLst/>
              <a:defRPr/>
            </a:pPr>
            <a:endParaRPr kumimoji="1" lang="en-US" altLang="en-US" sz="2400" b="0" i="0" u="none" strike="noStrike" kern="1200" cap="none" spc="0" normalizeH="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12" name="Title 1">
            <a:extLst>
              <a:ext uri="{FF2B5EF4-FFF2-40B4-BE49-F238E27FC236}">
                <a16:creationId xmlns:a16="http://schemas.microsoft.com/office/drawing/2014/main" id="{20A8F957-A1A4-1229-B81E-D5B5EC9DB7BB}"/>
              </a:ext>
            </a:extLst>
          </p:cNvPr>
          <p:cNvSpPr>
            <a:spLocks noGrp="1"/>
          </p:cNvSpPr>
          <p:nvPr>
            <p:ph type="ctrTitle" hasCustomPrompt="1"/>
          </p:nvPr>
        </p:nvSpPr>
        <p:spPr>
          <a:xfrm>
            <a:off x="1524000" y="1230336"/>
            <a:ext cx="9144000" cy="1329531"/>
          </a:xfrm>
        </p:spPr>
        <p:txBody>
          <a:bodyPr/>
          <a:lstStyle>
            <a:lvl1pPr>
              <a:defRPr/>
            </a:lvl1pPr>
          </a:lstStyle>
          <a:p>
            <a:r>
              <a:rPr lang="en-US" altLang="ja-JP"/>
              <a:t>Click to edit Master title style</a:t>
            </a:r>
            <a:endParaRPr lang="en-US"/>
          </a:p>
        </p:txBody>
      </p:sp>
      <p:sp>
        <p:nvSpPr>
          <p:cNvPr id="13" name="Subtitle 2">
            <a:extLst>
              <a:ext uri="{FF2B5EF4-FFF2-40B4-BE49-F238E27FC236}">
                <a16:creationId xmlns:a16="http://schemas.microsoft.com/office/drawing/2014/main" id="{AF25B088-1EDC-F447-40FD-5D262E99D095}"/>
              </a:ext>
            </a:extLst>
          </p:cNvPr>
          <p:cNvSpPr txBox="1">
            <a:spLocks/>
          </p:cNvSpPr>
          <p:nvPr userDrawn="1"/>
        </p:nvSpPr>
        <p:spPr>
          <a:xfrm>
            <a:off x="1524000" y="2579746"/>
            <a:ext cx="9144000" cy="1001654"/>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ctr"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tx1"/>
                </a:solidFill>
                <a:latin typeface="Segoe UI" panose="020B0502040204020203" pitchFamily="34" charset="0"/>
                <a:ea typeface="+mn-ea"/>
                <a:cs typeface="Segoe UI" panose="020B0502040204020203" pitchFamily="34" charset="0"/>
              </a:defRPr>
            </a:lvl2pPr>
            <a:lvl3pPr marL="914400" indent="0" algn="ctr" defTabSz="914400" rtl="0" eaLnBrk="1" latinLnBrk="0" hangingPunct="1">
              <a:lnSpc>
                <a:spcPct val="90000"/>
              </a:lnSpc>
              <a:spcBef>
                <a:spcPts val="500"/>
              </a:spcBef>
              <a:buFontTx/>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500"/>
              </a:spcBef>
              <a:buFontTx/>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500"/>
              </a:spcBef>
              <a:buFontTx/>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US">
                <a:solidFill>
                  <a:srgbClr val="002060"/>
                </a:solidFill>
              </a:rPr>
            </a:br>
            <a:r>
              <a:rPr lang="en-US" b="0">
                <a:solidFill>
                  <a:srgbClr val="002060"/>
                </a:solidFill>
              </a:rPr>
              <a:t>Meeting info</a:t>
            </a:r>
          </a:p>
        </p:txBody>
      </p:sp>
      <p:sp>
        <p:nvSpPr>
          <p:cNvPr id="16" name="Content Placeholder 4">
            <a:extLst>
              <a:ext uri="{FF2B5EF4-FFF2-40B4-BE49-F238E27FC236}">
                <a16:creationId xmlns:a16="http://schemas.microsoft.com/office/drawing/2014/main" id="{81ADC26B-6847-C128-5C99-76688A1EF73A}"/>
              </a:ext>
            </a:extLst>
          </p:cNvPr>
          <p:cNvSpPr txBox="1">
            <a:spLocks/>
          </p:cNvSpPr>
          <p:nvPr userDrawn="1"/>
        </p:nvSpPr>
        <p:spPr>
          <a:xfrm>
            <a:off x="1533985" y="3804317"/>
            <a:ext cx="7429500" cy="889969"/>
          </a:xfrm>
          <a:prstGeom prst="rect">
            <a:avLst/>
          </a:prstGeom>
        </p:spPr>
        <p:txBody>
          <a:bodyPr vert="horz" lIns="91440" tIns="45720" rIns="91440" bIns="45720" rtlCol="0">
            <a:noAutofit/>
          </a:bodyPr>
          <a:lstStyle>
            <a:lvl1pPr marL="174625" indent="-174625" algn="l" defTabSz="914400" rtl="0" eaLnBrk="1" latinLnBrk="0" hangingPunct="1">
              <a:lnSpc>
                <a:spcPct val="110000"/>
              </a:lnSpc>
              <a:spcBef>
                <a:spcPts val="1000"/>
              </a:spcBef>
              <a:buFont typeface="Segoe UI" panose="020B0502040204020203" pitchFamily="34" charset="0"/>
              <a:buChar char="▪"/>
              <a:defRPr kumimoji="1" lang="ja-JP" altLang="en-US" sz="2000" b="0" kern="1200" dirty="0">
                <a:solidFill>
                  <a:schemeClr val="accent1">
                    <a:lumMod val="50000"/>
                  </a:schemeClr>
                </a:solidFill>
                <a:effectLst/>
                <a:latin typeface="Segoe UI" panose="020B0502040204020203" pitchFamily="34" charset="0"/>
                <a:ea typeface="Segoe UI" panose="020B0502040204020203" pitchFamily="34" charset="0"/>
                <a:cs typeface="Segoe UI" panose="020B0502040204020203" pitchFamily="34" charset="0"/>
              </a:defRPr>
            </a:lvl1pPr>
            <a:lvl2pPr marL="450850" indent="-187325" algn="l" defTabSz="914400" rtl="0" eaLnBrk="1" latinLnBrk="0" hangingPunct="1">
              <a:lnSpc>
                <a:spcPct val="110000"/>
              </a:lnSpc>
              <a:spcBef>
                <a:spcPts val="500"/>
              </a:spcBef>
              <a:buFont typeface="Segoe UI" panose="020B0502040204020203" pitchFamily="34" charset="0"/>
              <a:buChar char="▪"/>
              <a:defRPr kumimoji="1" sz="2400" b="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627063" indent="-176213" algn="l" defTabSz="914400" rtl="0" eaLnBrk="1" latinLnBrk="0" hangingPunct="1">
              <a:lnSpc>
                <a:spcPct val="110000"/>
              </a:lnSpc>
              <a:spcBef>
                <a:spcPts val="500"/>
              </a:spcBef>
              <a:buFont typeface="Segoe UI" panose="020B0502040204020203" pitchFamily="34" charset="0"/>
              <a:buChar char="▪"/>
              <a:defRPr kumimoji="1" sz="2000" b="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801688" indent="-174625" algn="l" defTabSz="914400" rtl="0" eaLnBrk="1" latinLnBrk="0" hangingPunct="1">
              <a:lnSpc>
                <a:spcPct val="110000"/>
              </a:lnSpc>
              <a:spcBef>
                <a:spcPts val="500"/>
              </a:spcBef>
              <a:buFont typeface="Segoe UI" panose="020B0502040204020203" pitchFamily="34" charset="0"/>
              <a:buChar char="▪"/>
              <a:tabLst>
                <a:tab pos="801688" algn="l"/>
              </a:tabLst>
              <a:defRPr kumimoji="1" sz="1800" b="1" kern="1200">
                <a:solidFill>
                  <a:schemeClr val="tx1"/>
                </a:solidFill>
                <a:latin typeface="Segoe UI" panose="020B0502040204020203" pitchFamily="34" charset="0"/>
                <a:ea typeface="+mn-ea"/>
                <a:cs typeface="Segoe UI" panose="020B0502040204020203" pitchFamily="34" charset="0"/>
              </a:defRPr>
            </a:lvl4pPr>
            <a:lvl5pPr marL="989013" indent="-187325" algn="l" defTabSz="914400" rtl="0" eaLnBrk="1" latinLnBrk="0" hangingPunct="1">
              <a:lnSpc>
                <a:spcPct val="110000"/>
              </a:lnSpc>
              <a:spcBef>
                <a:spcPts val="500"/>
              </a:spcBef>
              <a:buFont typeface="Segoe UI" panose="020B0502040204020203" pitchFamily="34" charset="0"/>
              <a:buChar char="▪"/>
              <a:defRPr kumimoji="1" sz="1800" b="1"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Segoe UI" panose="020B0502040204020203" pitchFamily="34" charset="0"/>
              <a:buNone/>
              <a:tabLst/>
              <a:defRPr/>
            </a:pPr>
            <a:r>
              <a:rPr kumimoji="1" lang="en-AU" altLang="en-US" sz="2400" b="0" i="0" u="none" strike="noStrike" kern="1200" cap="none" spc="0" normalizeH="0" noProof="0">
                <a:ln>
                  <a:noFill/>
                </a:ln>
                <a:solidFill>
                  <a:srgbClr val="002060"/>
                </a:solidFill>
                <a:effectLst/>
                <a:uLnTx/>
                <a:uFillTx/>
                <a:latin typeface="Calibri" panose="020F0502020204030204" pitchFamily="34" charset="0"/>
                <a:cs typeface="Calibri" panose="020F0502020204030204" pitchFamily="34" charset="0"/>
              </a:rPr>
              <a:t>Presenter, title</a:t>
            </a:r>
          </a:p>
          <a:p>
            <a:pPr marL="174625" marR="0" lvl="0" indent="-174625" algn="l" defTabSz="914400" rtl="0" eaLnBrk="1" fontAlgn="auto" latinLnBrk="0" hangingPunct="1">
              <a:lnSpc>
                <a:spcPct val="110000"/>
              </a:lnSpc>
              <a:spcBef>
                <a:spcPts val="0"/>
              </a:spcBef>
              <a:spcAft>
                <a:spcPts val="0"/>
              </a:spcAft>
              <a:buClrTx/>
              <a:buSzTx/>
              <a:buFont typeface="Segoe UI" panose="020B0502040204020203" pitchFamily="34" charset="0"/>
              <a:buChar char="▪"/>
              <a:tabLst/>
              <a:defRPr/>
            </a:pPr>
            <a:endParaRPr kumimoji="1" lang="en-US" altLang="en-US" sz="2400" b="0" i="0" u="none" strike="noStrike" kern="1200" cap="none" spc="0" normalizeH="0" noProof="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979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Cover Plai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
        <p:nvSpPr>
          <p:cNvPr id="4" name="Title 1">
            <a:extLst>
              <a:ext uri="{FF2B5EF4-FFF2-40B4-BE49-F238E27FC236}">
                <a16:creationId xmlns:a16="http://schemas.microsoft.com/office/drawing/2014/main" id="{BD9E455C-EBFA-A154-8DEB-CC155C5CD515}"/>
              </a:ext>
            </a:extLst>
          </p:cNvPr>
          <p:cNvSpPr>
            <a:spLocks noGrp="1"/>
          </p:cNvSpPr>
          <p:nvPr>
            <p:ph type="title"/>
          </p:nvPr>
        </p:nvSpPr>
        <p:spPr>
          <a:xfrm>
            <a:off x="431801" y="1709738"/>
            <a:ext cx="11328399" cy="2852737"/>
          </a:xfrm>
          <a:prstGeom prst="rect">
            <a:avLst/>
          </a:prstGeom>
        </p:spPr>
        <p:txBody>
          <a:bodyPr anchor="b">
            <a:normAutofit/>
          </a:bodyPr>
          <a:lstStyle>
            <a:lvl1pPr>
              <a:defRPr sz="3600"/>
            </a:lvl1pPr>
          </a:lstStyle>
          <a:p>
            <a:r>
              <a:rPr lang="en-US"/>
              <a:t>Click to edit Master title style</a:t>
            </a:r>
            <a:endParaRPr lang="en-AU"/>
          </a:p>
        </p:txBody>
      </p:sp>
      <p:sp>
        <p:nvSpPr>
          <p:cNvPr id="5" name="Text Placeholder 2">
            <a:extLst>
              <a:ext uri="{FF2B5EF4-FFF2-40B4-BE49-F238E27FC236}">
                <a16:creationId xmlns:a16="http://schemas.microsoft.com/office/drawing/2014/main" id="{9FC753A9-103B-C950-E619-F65F96B33CD9}"/>
              </a:ext>
            </a:extLst>
          </p:cNvPr>
          <p:cNvSpPr>
            <a:spLocks noGrp="1"/>
          </p:cNvSpPr>
          <p:nvPr>
            <p:ph type="body" idx="1"/>
          </p:nvPr>
        </p:nvSpPr>
        <p:spPr>
          <a:xfrm>
            <a:off x="431801" y="4589463"/>
            <a:ext cx="11328399" cy="1500187"/>
          </a:xfrm>
          <a:prstGeom prst="rect">
            <a:avLst/>
          </a:prstGeo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図 13">
            <a:extLst>
              <a:ext uri="{FF2B5EF4-FFF2-40B4-BE49-F238E27FC236}">
                <a16:creationId xmlns:a16="http://schemas.microsoft.com/office/drawing/2014/main" id="{3D0F82E0-B096-D8CB-9924-F9F2054680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Tree>
    <p:extLst>
      <p:ext uri="{BB962C8B-B14F-4D97-AF65-F5344CB8AC3E}">
        <p14:creationId xmlns:p14="http://schemas.microsoft.com/office/powerpoint/2010/main" val="2388732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AF92-974C-EE3D-69C0-B233496A1A83}"/>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E30080D-53BD-F60D-C85E-95B5845F5813}"/>
              </a:ext>
            </a:extLst>
          </p:cNvPr>
          <p:cNvSpPr>
            <a:spLocks noGrp="1"/>
          </p:cNvSpPr>
          <p:nvPr>
            <p:ph idx="1"/>
          </p:nvPr>
        </p:nvSpPr>
        <p:spPr>
          <a:xfrm>
            <a:off x="431800" y="1328057"/>
            <a:ext cx="11328400" cy="4869543"/>
          </a:xfrm>
          <a:prstGeom prst="rect">
            <a:avLst/>
          </a:prstGeom>
        </p:spPr>
        <p:txBody>
          <a:bodyPr>
            <a:normAutofit/>
          </a:bodyPr>
          <a:lstStyle>
            <a:lvl1pPr>
              <a:lnSpc>
                <a:spcPct val="100000"/>
              </a:lnSpc>
              <a:spcBef>
                <a:spcPts val="600"/>
              </a:spcBef>
              <a:defRPr sz="2000" b="0">
                <a:solidFill>
                  <a:schemeClr val="tx1"/>
                </a:solidFill>
              </a:defRPr>
            </a:lvl1pPr>
            <a:lvl2pPr>
              <a:lnSpc>
                <a:spcPct val="100000"/>
              </a:lnSpc>
              <a:spcBef>
                <a:spcPts val="600"/>
              </a:spcBef>
              <a:defRPr sz="1800" b="0">
                <a:solidFill>
                  <a:schemeClr val="tx1"/>
                </a:solidFill>
              </a:defRPr>
            </a:lvl2pPr>
            <a:lvl3pPr>
              <a:spcBef>
                <a:spcPts val="1200"/>
              </a:spcBef>
              <a:defRPr sz="1800" b="0">
                <a:solidFill>
                  <a:schemeClr val="tx1"/>
                </a:solidFill>
              </a:defRPr>
            </a:lvl3pPr>
            <a:lvl4pPr>
              <a:spcBef>
                <a:spcPts val="1200"/>
              </a:spcBef>
              <a:defRPr sz="1600" b="0">
                <a:solidFill>
                  <a:schemeClr val="tx1"/>
                </a:solidFill>
              </a:defRPr>
            </a:lvl4pPr>
            <a:lvl5pPr>
              <a:spcBef>
                <a:spcPts val="1200"/>
              </a:spcBef>
              <a:defRPr sz="1600" b="0">
                <a:solidFill>
                  <a:schemeClr val="tx1"/>
                </a:solidFill>
              </a:defRPr>
            </a:lvl5p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pic>
        <p:nvPicPr>
          <p:cNvPr id="5" name="図 13">
            <a:extLst>
              <a:ext uri="{FF2B5EF4-FFF2-40B4-BE49-F238E27FC236}">
                <a16:creationId xmlns:a16="http://schemas.microsoft.com/office/drawing/2014/main" id="{9FCFE694-15AC-50E6-E068-F4E03D0DFC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Tree>
    <p:extLst>
      <p:ext uri="{BB962C8B-B14F-4D97-AF65-F5344CB8AC3E}">
        <p14:creationId xmlns:p14="http://schemas.microsoft.com/office/powerpoint/2010/main" val="234525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
        <p:nvSpPr>
          <p:cNvPr id="3" name="Content Placeholder 2">
            <a:extLst>
              <a:ext uri="{FF2B5EF4-FFF2-40B4-BE49-F238E27FC236}">
                <a16:creationId xmlns:a16="http://schemas.microsoft.com/office/drawing/2014/main" id="{DD3452A6-7CCA-8E11-2CB8-030708DF53EE}"/>
              </a:ext>
            </a:extLst>
          </p:cNvPr>
          <p:cNvSpPr>
            <a:spLocks noGrp="1"/>
          </p:cNvSpPr>
          <p:nvPr>
            <p:ph sz="half" idx="1"/>
          </p:nvPr>
        </p:nvSpPr>
        <p:spPr>
          <a:xfrm>
            <a:off x="431800" y="1320800"/>
            <a:ext cx="5588000" cy="4881563"/>
          </a:xfrm>
          <a:prstGeom prst="rect">
            <a:avLst/>
          </a:prstGeom>
        </p:spPr>
        <p:txBody>
          <a:bodyPr>
            <a:normAutofit/>
          </a:bodyPr>
          <a:lstStyle>
            <a:lvl1pPr>
              <a:defRPr sz="2000" b="0">
                <a:solidFill>
                  <a:schemeClr val="tx1"/>
                </a:solidFill>
              </a:defRPr>
            </a:lvl1pPr>
            <a:lvl2pPr>
              <a:defRPr sz="1800" b="0">
                <a:solidFill>
                  <a:schemeClr val="tx1"/>
                </a:solidFill>
              </a:defRPr>
            </a:lvl2pPr>
            <a:lvl3pPr>
              <a:defRPr sz="1800"/>
            </a:lvl3pPr>
            <a:lvl4pPr>
              <a:defRPr sz="1600"/>
            </a:lvl4pPr>
            <a:lvl5pPr>
              <a:defRPr sz="1600"/>
            </a:lvl5pPr>
          </a:lstStyle>
          <a:p>
            <a:pPr lvl="0"/>
            <a:r>
              <a:rPr lang="en-US"/>
              <a:t>Click to edit Master text styles</a:t>
            </a:r>
          </a:p>
          <a:p>
            <a:pPr lvl="1"/>
            <a:r>
              <a:rPr lang="en-US"/>
              <a:t>Second level</a:t>
            </a:r>
          </a:p>
        </p:txBody>
      </p:sp>
      <p:sp>
        <p:nvSpPr>
          <p:cNvPr id="8" name="Content Placeholder 3">
            <a:extLst>
              <a:ext uri="{FF2B5EF4-FFF2-40B4-BE49-F238E27FC236}">
                <a16:creationId xmlns:a16="http://schemas.microsoft.com/office/drawing/2014/main" id="{A4C6A9D0-1F1F-F4F2-BDBE-08269B2C432F}"/>
              </a:ext>
            </a:extLst>
          </p:cNvPr>
          <p:cNvSpPr>
            <a:spLocks noGrp="1"/>
          </p:cNvSpPr>
          <p:nvPr>
            <p:ph sz="half" idx="2"/>
          </p:nvPr>
        </p:nvSpPr>
        <p:spPr>
          <a:xfrm>
            <a:off x="6172200" y="1320800"/>
            <a:ext cx="5588000" cy="4881563"/>
          </a:xfrm>
          <a:prstGeom prst="rect">
            <a:avLst/>
          </a:prstGeom>
        </p:spPr>
        <p:txBody>
          <a:bodyPr>
            <a:normAutofit/>
          </a:bodyPr>
          <a:lstStyle>
            <a:lvl1pPr>
              <a:defRPr sz="2000" b="0">
                <a:solidFill>
                  <a:schemeClr val="tx1"/>
                </a:solidFill>
              </a:defRPr>
            </a:lvl1pPr>
            <a:lvl2pPr>
              <a:defRPr sz="1800" b="0">
                <a:solidFill>
                  <a:schemeClr val="tx1"/>
                </a:solidFill>
              </a:defRPr>
            </a:lvl2pPr>
            <a:lvl3pPr>
              <a:defRPr sz="1800"/>
            </a:lvl3pPr>
            <a:lvl4pPr>
              <a:defRPr sz="1600"/>
            </a:lvl4pPr>
            <a:lvl5pPr>
              <a:defRPr sz="1600"/>
            </a:lvl5pPr>
          </a:lstStyle>
          <a:p>
            <a:pPr lvl="0"/>
            <a:r>
              <a:rPr lang="en-US"/>
              <a:t>Click to edit Master text styles</a:t>
            </a:r>
          </a:p>
          <a:p>
            <a:pPr lvl="1"/>
            <a:r>
              <a:rPr lang="en-US"/>
              <a:t>Second level</a:t>
            </a:r>
          </a:p>
        </p:txBody>
      </p:sp>
      <p:pic>
        <p:nvPicPr>
          <p:cNvPr id="4" name="図 13">
            <a:extLst>
              <a:ext uri="{FF2B5EF4-FFF2-40B4-BE49-F238E27FC236}">
                <a16:creationId xmlns:a16="http://schemas.microsoft.com/office/drawing/2014/main" id="{CB09C967-054F-6315-DBC6-056D7AC771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103B0632-48D0-BE05-750E-6A9CBA6EEC06}"/>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Tree>
    <p:extLst>
      <p:ext uri="{BB962C8B-B14F-4D97-AF65-F5344CB8AC3E}">
        <p14:creationId xmlns:p14="http://schemas.microsoft.com/office/powerpoint/2010/main" val="3780337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
        <p:nvSpPr>
          <p:cNvPr id="4" name="Text Placeholder 3">
            <a:extLst>
              <a:ext uri="{FF2B5EF4-FFF2-40B4-BE49-F238E27FC236}">
                <a16:creationId xmlns:a16="http://schemas.microsoft.com/office/drawing/2014/main" id="{8C27EF3A-6A67-E012-63B0-115AB135F2B2}"/>
              </a:ext>
            </a:extLst>
          </p:cNvPr>
          <p:cNvSpPr>
            <a:spLocks noGrp="1"/>
          </p:cNvSpPr>
          <p:nvPr>
            <p:ph type="body" sz="quarter" idx="16"/>
          </p:nvPr>
        </p:nvSpPr>
        <p:spPr>
          <a:xfrm>
            <a:off x="431800" y="5102163"/>
            <a:ext cx="11328400" cy="1124466"/>
          </a:xfrm>
          <a:prstGeom prst="rect">
            <a:avLst/>
          </a:prstGeom>
        </p:spPr>
        <p:txBody>
          <a:bodyPr>
            <a:normAutofit/>
          </a:bodyPr>
          <a:lstStyle>
            <a:lvl1pPr marL="0" indent="0" algn="ctr">
              <a:buNone/>
              <a:defRPr sz="2000" i="1">
                <a:solidFill>
                  <a:schemeClr val="tx1"/>
                </a:solidFill>
              </a:defRPr>
            </a:lvl1pPr>
          </a:lstStyle>
          <a:p>
            <a:pPr lvl="0"/>
            <a:r>
              <a:rPr lang="en-US"/>
              <a:t>Click to edit Master text styles</a:t>
            </a:r>
          </a:p>
        </p:txBody>
      </p:sp>
      <p:pic>
        <p:nvPicPr>
          <p:cNvPr id="3" name="図 13">
            <a:extLst>
              <a:ext uri="{FF2B5EF4-FFF2-40B4-BE49-F238E27FC236}">
                <a16:creationId xmlns:a16="http://schemas.microsoft.com/office/drawing/2014/main" id="{FC4E55C9-49B2-4947-D5ED-1BEA691188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A10ED9C5-9FE7-6CEA-9629-F721BC66E779}"/>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
        <p:nvSpPr>
          <p:cNvPr id="5" name="Chart Placeholder 13">
            <a:extLst>
              <a:ext uri="{FF2B5EF4-FFF2-40B4-BE49-F238E27FC236}">
                <a16:creationId xmlns:a16="http://schemas.microsoft.com/office/drawing/2014/main" id="{E25C9CB5-5C26-EEE4-56AE-713D7CE70550}"/>
              </a:ext>
            </a:extLst>
          </p:cNvPr>
          <p:cNvSpPr>
            <a:spLocks noGrp="1"/>
          </p:cNvSpPr>
          <p:nvPr>
            <p:ph type="chart" sz="quarter" idx="14"/>
          </p:nvPr>
        </p:nvSpPr>
        <p:spPr>
          <a:xfrm>
            <a:off x="431799" y="1026110"/>
            <a:ext cx="5588000" cy="3657600"/>
          </a:xfrm>
          <a:prstGeom prst="rect">
            <a:avLst/>
          </a:prstGeom>
        </p:spPr>
        <p:txBody>
          <a:bodyPr vert="horz" lIns="91440" tIns="45720" rIns="91440" bIns="45720" rtlCol="0">
            <a:normAutofit/>
          </a:bodyPr>
          <a:lstStyle>
            <a:lvl1pPr marL="0" indent="0">
              <a:buFont typeface="Arial" panose="020B0604020202020204" pitchFamily="34" charset="0"/>
              <a:buNone/>
              <a:defRPr lang="en-US" sz="2000" b="0" kern="1200" dirty="0">
                <a:solidFill>
                  <a:schemeClr val="tx1"/>
                </a:solidFill>
                <a:latin typeface="Segoe UI" panose="020B0502040204020203" pitchFamily="34" charset="0"/>
                <a:ea typeface="+mn-ea"/>
                <a:cs typeface="Segoe UI" panose="020B0502040204020203" pitchFamily="34" charset="0"/>
              </a:defRPr>
            </a:lvl1pPr>
            <a:lvl2pPr marL="342900" indent="-342900">
              <a:defRPr lang="en-US" sz="2000" b="0" kern="1200" dirty="0">
                <a:solidFill>
                  <a:schemeClr val="tx1"/>
                </a:solidFill>
                <a:latin typeface="Segoe UI" panose="020B0502040204020203" pitchFamily="34" charset="0"/>
                <a:ea typeface="+mn-ea"/>
                <a:cs typeface="Segoe UI" panose="020B0502040204020203" pitchFamily="34" charset="0"/>
              </a:defRPr>
            </a:lvl2pPr>
          </a:lstStyle>
          <a:p>
            <a:pPr marL="342900" lvl="0" indent="-342900" algn="l" defTabSz="914400" rtl="0" eaLnBrk="1" latinLnBrk="0" hangingPunct="1">
              <a:lnSpc>
                <a:spcPct val="90000"/>
              </a:lnSpc>
              <a:spcBef>
                <a:spcPts val="1200"/>
              </a:spcBef>
            </a:pPr>
            <a:r>
              <a:rPr lang="en-US"/>
              <a:t>Click icon to add chart</a:t>
            </a:r>
          </a:p>
        </p:txBody>
      </p:sp>
      <p:sp>
        <p:nvSpPr>
          <p:cNvPr id="7" name="Chart Placeholder 13">
            <a:extLst>
              <a:ext uri="{FF2B5EF4-FFF2-40B4-BE49-F238E27FC236}">
                <a16:creationId xmlns:a16="http://schemas.microsoft.com/office/drawing/2014/main" id="{41BF1A48-17E7-0904-8484-5E39B295B323}"/>
              </a:ext>
            </a:extLst>
          </p:cNvPr>
          <p:cNvSpPr>
            <a:spLocks noGrp="1"/>
          </p:cNvSpPr>
          <p:nvPr>
            <p:ph type="chart" sz="quarter" idx="15"/>
          </p:nvPr>
        </p:nvSpPr>
        <p:spPr>
          <a:xfrm>
            <a:off x="6172200" y="1026110"/>
            <a:ext cx="5588000" cy="3657600"/>
          </a:xfrm>
          <a:prstGeom prst="rect">
            <a:avLst/>
          </a:prstGeom>
        </p:spPr>
        <p:txBody>
          <a:bodyPr vert="horz" lIns="91440" tIns="45720" rIns="91440" bIns="45720" rtlCol="0">
            <a:normAutofit/>
          </a:bodyPr>
          <a:lstStyle>
            <a:lvl1pPr marL="0" indent="0">
              <a:buNone/>
              <a:defRPr lang="en-US" sz="2000" b="0" kern="1200" dirty="0">
                <a:solidFill>
                  <a:schemeClr val="tx1"/>
                </a:solidFill>
                <a:latin typeface="Segoe UI" panose="020B0502040204020203" pitchFamily="34" charset="0"/>
                <a:ea typeface="+mn-ea"/>
                <a:cs typeface="Segoe UI" panose="020B0502040204020203" pitchFamily="34" charset="0"/>
              </a:defRPr>
            </a:lvl1pPr>
          </a:lstStyle>
          <a:p>
            <a:pPr marL="228600" lvl="0" indent="-228600" algn="l" defTabSz="914400" rtl="0" eaLnBrk="1" latinLnBrk="0" hangingPunct="1">
              <a:lnSpc>
                <a:spcPct val="90000"/>
              </a:lnSpc>
              <a:spcBef>
                <a:spcPts val="1200"/>
              </a:spcBef>
            </a:pPr>
            <a:r>
              <a:rPr lang="en-US"/>
              <a:t>Click icon to add chart</a:t>
            </a:r>
          </a:p>
        </p:txBody>
      </p:sp>
    </p:spTree>
    <p:extLst>
      <p:ext uri="{BB962C8B-B14F-4D97-AF65-F5344CB8AC3E}">
        <p14:creationId xmlns:p14="http://schemas.microsoft.com/office/powerpoint/2010/main" val="380604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10" name="Chart Placeholder 13">
            <a:extLst>
              <a:ext uri="{FF2B5EF4-FFF2-40B4-BE49-F238E27FC236}">
                <a16:creationId xmlns:a16="http://schemas.microsoft.com/office/drawing/2014/main" id="{D9DBB8A0-0D94-641C-8437-0F9060ACB263}"/>
              </a:ext>
            </a:extLst>
          </p:cNvPr>
          <p:cNvSpPr>
            <a:spLocks noGrp="1"/>
          </p:cNvSpPr>
          <p:nvPr>
            <p:ph type="chart" sz="quarter" idx="14"/>
          </p:nvPr>
        </p:nvSpPr>
        <p:spPr>
          <a:xfrm>
            <a:off x="431799" y="1026110"/>
            <a:ext cx="5588000" cy="3474720"/>
          </a:xfrm>
          <a:prstGeom prst="rect">
            <a:avLst/>
          </a:prstGeom>
        </p:spPr>
        <p:txBody>
          <a:bodyPr vert="horz" lIns="91440" tIns="45720" rIns="91440" bIns="45720" rtlCol="0">
            <a:normAutofit/>
          </a:bodyPr>
          <a:lstStyle>
            <a:lvl1pPr marL="0" indent="0">
              <a:buFont typeface="Arial" panose="020B0604020202020204" pitchFamily="34" charset="0"/>
              <a:buNone/>
              <a:defRPr lang="en-US" sz="2000" b="0" kern="1200" dirty="0">
                <a:solidFill>
                  <a:schemeClr val="tx1"/>
                </a:solidFill>
                <a:latin typeface="Segoe UI" panose="020B0502040204020203" pitchFamily="34" charset="0"/>
                <a:ea typeface="+mn-ea"/>
                <a:cs typeface="Segoe UI" panose="020B0502040204020203" pitchFamily="34" charset="0"/>
              </a:defRPr>
            </a:lvl1pPr>
            <a:lvl2pPr marL="342900" indent="-342900">
              <a:defRPr lang="en-US" sz="2000" b="0" kern="1200" dirty="0">
                <a:solidFill>
                  <a:schemeClr val="tx1"/>
                </a:solidFill>
                <a:latin typeface="Segoe UI" panose="020B0502040204020203" pitchFamily="34" charset="0"/>
                <a:ea typeface="+mn-ea"/>
                <a:cs typeface="Segoe UI" panose="020B0502040204020203" pitchFamily="34" charset="0"/>
              </a:defRPr>
            </a:lvl2pPr>
          </a:lstStyle>
          <a:p>
            <a:pPr marL="342900" lvl="0" indent="-342900" algn="l" defTabSz="914400" rtl="0" eaLnBrk="1" latinLnBrk="0" hangingPunct="1">
              <a:lnSpc>
                <a:spcPct val="90000"/>
              </a:lnSpc>
              <a:spcBef>
                <a:spcPts val="1200"/>
              </a:spcBef>
            </a:pPr>
            <a:r>
              <a:rPr lang="en-US"/>
              <a:t>Click icon to add chart</a:t>
            </a:r>
          </a:p>
        </p:txBody>
      </p:sp>
      <p:sp>
        <p:nvSpPr>
          <p:cNvPr id="2" name="Content Placeholder 2">
            <a:extLst>
              <a:ext uri="{FF2B5EF4-FFF2-40B4-BE49-F238E27FC236}">
                <a16:creationId xmlns:a16="http://schemas.microsoft.com/office/drawing/2014/main" id="{BCF4D05C-9D4A-CCC7-AC9E-B4E9133C7F0C}"/>
              </a:ext>
            </a:extLst>
          </p:cNvPr>
          <p:cNvSpPr>
            <a:spLocks noGrp="1"/>
          </p:cNvSpPr>
          <p:nvPr>
            <p:ph idx="13"/>
          </p:nvPr>
        </p:nvSpPr>
        <p:spPr>
          <a:xfrm>
            <a:off x="431800" y="4679041"/>
            <a:ext cx="11328400" cy="1518558"/>
          </a:xfrm>
          <a:prstGeom prst="rect">
            <a:avLst/>
          </a:prstGeom>
        </p:spPr>
        <p:txBody>
          <a:bodyPr>
            <a:normAutofit/>
          </a:bodyPr>
          <a:lstStyle>
            <a:lvl1pPr>
              <a:spcBef>
                <a:spcPts val="0"/>
              </a:spcBef>
              <a:defRPr sz="2000" b="0">
                <a:solidFill>
                  <a:schemeClr val="tx1"/>
                </a:solidFill>
              </a:defRPr>
            </a:lvl1pPr>
            <a:lvl2pPr>
              <a:spcBef>
                <a:spcPts val="0"/>
              </a:spcBef>
              <a:defRPr sz="1800" b="0">
                <a:solidFill>
                  <a:schemeClr val="tx1"/>
                </a:solidFill>
              </a:defRPr>
            </a:lvl2pPr>
            <a:lvl3pPr>
              <a:spcBef>
                <a:spcPts val="1200"/>
              </a:spcBef>
              <a:defRPr sz="1800" b="0">
                <a:solidFill>
                  <a:schemeClr val="tx1"/>
                </a:solidFill>
              </a:defRPr>
            </a:lvl3pPr>
            <a:lvl4pPr>
              <a:spcBef>
                <a:spcPts val="1200"/>
              </a:spcBef>
              <a:defRPr sz="1600" b="0">
                <a:solidFill>
                  <a:schemeClr val="tx1"/>
                </a:solidFill>
              </a:defRPr>
            </a:lvl4pPr>
            <a:lvl5pPr>
              <a:spcBef>
                <a:spcPts val="1200"/>
              </a:spcBef>
              <a:defRPr sz="1600" b="0">
                <a:solidFill>
                  <a:schemeClr val="tx1"/>
                </a:solidFill>
              </a:defRPr>
            </a:lvl5pPr>
          </a:lstStyle>
          <a:p>
            <a:pPr lvl="0"/>
            <a:r>
              <a:rPr lang="en-US"/>
              <a:t>Click to edit Master text styles</a:t>
            </a:r>
          </a:p>
          <a:p>
            <a:pPr lvl="1"/>
            <a:r>
              <a:rPr lang="en-US"/>
              <a:t>Second level</a:t>
            </a:r>
          </a:p>
        </p:txBody>
      </p:sp>
      <p:sp>
        <p:nvSpPr>
          <p:cNvPr id="11" name="Chart Placeholder 13">
            <a:extLst>
              <a:ext uri="{FF2B5EF4-FFF2-40B4-BE49-F238E27FC236}">
                <a16:creationId xmlns:a16="http://schemas.microsoft.com/office/drawing/2014/main" id="{89C0182C-AEC9-714A-6CF0-D711ED86C6FF}"/>
              </a:ext>
            </a:extLst>
          </p:cNvPr>
          <p:cNvSpPr>
            <a:spLocks noGrp="1"/>
          </p:cNvSpPr>
          <p:nvPr>
            <p:ph type="chart" sz="quarter" idx="15"/>
          </p:nvPr>
        </p:nvSpPr>
        <p:spPr>
          <a:xfrm>
            <a:off x="6172200" y="1026110"/>
            <a:ext cx="5588000" cy="3474720"/>
          </a:xfrm>
          <a:prstGeom prst="rect">
            <a:avLst/>
          </a:prstGeom>
        </p:spPr>
        <p:txBody>
          <a:bodyPr vert="horz" lIns="91440" tIns="45720" rIns="91440" bIns="45720" rtlCol="0">
            <a:normAutofit/>
          </a:bodyPr>
          <a:lstStyle>
            <a:lvl1pPr marL="0" indent="0">
              <a:buNone/>
              <a:defRPr lang="en-US" sz="2000" b="0" kern="1200" dirty="0">
                <a:solidFill>
                  <a:schemeClr val="tx1"/>
                </a:solidFill>
                <a:latin typeface="Segoe UI" panose="020B0502040204020203" pitchFamily="34" charset="0"/>
                <a:ea typeface="+mn-ea"/>
                <a:cs typeface="Segoe UI" panose="020B0502040204020203" pitchFamily="34" charset="0"/>
              </a:defRPr>
            </a:lvl1pPr>
          </a:lstStyle>
          <a:p>
            <a:pPr marL="228600" lvl="0" indent="-228600" algn="l" defTabSz="914400" rtl="0" eaLnBrk="1" latinLnBrk="0" hangingPunct="1">
              <a:lnSpc>
                <a:spcPct val="90000"/>
              </a:lnSpc>
              <a:spcBef>
                <a:spcPts val="1200"/>
              </a:spcBef>
            </a:pPr>
            <a:r>
              <a:rPr lang="en-US"/>
              <a:t>Click icon to add chart</a:t>
            </a:r>
          </a:p>
        </p:txBody>
      </p:sp>
      <p:pic>
        <p:nvPicPr>
          <p:cNvPr id="4" name="図 13">
            <a:extLst>
              <a:ext uri="{FF2B5EF4-FFF2-40B4-BE49-F238E27FC236}">
                <a16:creationId xmlns:a16="http://schemas.microsoft.com/office/drawing/2014/main" id="{50EF6712-75B9-FADE-C102-CAA8D77DCE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3" name="Title 1">
            <a:extLst>
              <a:ext uri="{FF2B5EF4-FFF2-40B4-BE49-F238E27FC236}">
                <a16:creationId xmlns:a16="http://schemas.microsoft.com/office/drawing/2014/main" id="{2FF045EB-EA45-5AF2-7D6C-3DE3CAC28FDE}"/>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
        <p:nvSpPr>
          <p:cNvPr id="5" name="Slide Number Placeholder 5">
            <a:extLst>
              <a:ext uri="{FF2B5EF4-FFF2-40B4-BE49-F238E27FC236}">
                <a16:creationId xmlns:a16="http://schemas.microsoft.com/office/drawing/2014/main" id="{10DFF686-48D8-2A95-A789-E46BBAEA3553}"/>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Tree>
    <p:extLst>
      <p:ext uri="{BB962C8B-B14F-4D97-AF65-F5344CB8AC3E}">
        <p14:creationId xmlns:p14="http://schemas.microsoft.com/office/powerpoint/2010/main" val="78884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0" name="Chart Placeholder 13">
            <a:extLst>
              <a:ext uri="{FF2B5EF4-FFF2-40B4-BE49-F238E27FC236}">
                <a16:creationId xmlns:a16="http://schemas.microsoft.com/office/drawing/2014/main" id="{D9DBB8A0-0D94-641C-8437-0F9060ACB263}"/>
              </a:ext>
            </a:extLst>
          </p:cNvPr>
          <p:cNvSpPr>
            <a:spLocks noGrp="1"/>
          </p:cNvSpPr>
          <p:nvPr>
            <p:ph type="chart" sz="quarter" idx="14"/>
          </p:nvPr>
        </p:nvSpPr>
        <p:spPr>
          <a:xfrm>
            <a:off x="1981200" y="1283834"/>
            <a:ext cx="8229600" cy="3556753"/>
          </a:xfrm>
          <a:prstGeom prst="rect">
            <a:avLst/>
          </a:prstGeom>
        </p:spPr>
        <p:txBody>
          <a:bodyPr vert="horz" lIns="91440" tIns="45720" rIns="91440" bIns="45720" rtlCol="0">
            <a:normAutofit/>
          </a:bodyPr>
          <a:lstStyle>
            <a:lvl1pPr marL="0" indent="0" algn="ctr">
              <a:buFont typeface="Arial" panose="020B0604020202020204" pitchFamily="34" charset="0"/>
              <a:buNone/>
              <a:defRPr lang="en-US" sz="2000" b="0" kern="1200" dirty="0">
                <a:solidFill>
                  <a:schemeClr val="tx1"/>
                </a:solidFill>
                <a:latin typeface="Segoe UI" panose="020B0502040204020203" pitchFamily="34" charset="0"/>
                <a:ea typeface="+mn-ea"/>
                <a:cs typeface="Segoe UI" panose="020B0502040204020203" pitchFamily="34" charset="0"/>
              </a:defRPr>
            </a:lvl1pPr>
            <a:lvl2pPr marL="342900" indent="-342900">
              <a:defRPr lang="en-US" sz="2000" b="0" kern="1200" dirty="0">
                <a:solidFill>
                  <a:schemeClr val="tx1"/>
                </a:solidFill>
                <a:latin typeface="Segoe UI" panose="020B0502040204020203" pitchFamily="34" charset="0"/>
                <a:ea typeface="+mn-ea"/>
                <a:cs typeface="Segoe UI" panose="020B0502040204020203" pitchFamily="34" charset="0"/>
              </a:defRPr>
            </a:lvl2pPr>
          </a:lstStyle>
          <a:p>
            <a:pPr marL="342900" lvl="0" indent="-342900" algn="l" defTabSz="914400" rtl="0" eaLnBrk="1" latinLnBrk="0" hangingPunct="1">
              <a:lnSpc>
                <a:spcPct val="90000"/>
              </a:lnSpc>
              <a:spcBef>
                <a:spcPts val="1200"/>
              </a:spcBef>
            </a:pPr>
            <a:r>
              <a:rPr lang="en-US"/>
              <a:t>Click icon to add chart</a:t>
            </a:r>
          </a:p>
        </p:txBody>
      </p:sp>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
        <p:nvSpPr>
          <p:cNvPr id="4" name="Text Placeholder 3">
            <a:extLst>
              <a:ext uri="{FF2B5EF4-FFF2-40B4-BE49-F238E27FC236}">
                <a16:creationId xmlns:a16="http://schemas.microsoft.com/office/drawing/2014/main" id="{3510164A-13A3-C071-B8E1-9A6C4B1C12B9}"/>
              </a:ext>
            </a:extLst>
          </p:cNvPr>
          <p:cNvSpPr>
            <a:spLocks noGrp="1"/>
          </p:cNvSpPr>
          <p:nvPr>
            <p:ph type="body" sz="quarter" idx="16"/>
          </p:nvPr>
        </p:nvSpPr>
        <p:spPr>
          <a:xfrm>
            <a:off x="431800" y="5333999"/>
            <a:ext cx="11328400" cy="892629"/>
          </a:xfrm>
          <a:prstGeom prst="rect">
            <a:avLst/>
          </a:prstGeom>
        </p:spPr>
        <p:txBody>
          <a:bodyPr/>
          <a:lstStyle>
            <a:lvl1pPr marL="0" indent="0" algn="ctr">
              <a:buNone/>
              <a:defRPr i="1">
                <a:solidFill>
                  <a:schemeClr val="tx1"/>
                </a:solidFill>
              </a:defRPr>
            </a:lvl1pPr>
          </a:lstStyle>
          <a:p>
            <a:pPr lvl="0"/>
            <a:r>
              <a:rPr lang="en-US"/>
              <a:t>Click to edit Master text styles</a:t>
            </a:r>
          </a:p>
        </p:txBody>
      </p:sp>
      <p:pic>
        <p:nvPicPr>
          <p:cNvPr id="3" name="図 13">
            <a:extLst>
              <a:ext uri="{FF2B5EF4-FFF2-40B4-BE49-F238E27FC236}">
                <a16:creationId xmlns:a16="http://schemas.microsoft.com/office/drawing/2014/main" id="{1B037D4B-1203-9C69-F2DE-3A629BB9DC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DFAC469A-C765-4FE3-A39D-1B7C696EB0E8}"/>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
        <p:nvSpPr>
          <p:cNvPr id="5" name="テキスト プレースホルダー 8">
            <a:extLst>
              <a:ext uri="{FF2B5EF4-FFF2-40B4-BE49-F238E27FC236}">
                <a16:creationId xmlns:a16="http://schemas.microsoft.com/office/drawing/2014/main" id="{4CBE5281-4044-40B3-625F-5D5823978854}"/>
              </a:ext>
            </a:extLst>
          </p:cNvPr>
          <p:cNvSpPr>
            <a:spLocks noGrp="1"/>
          </p:cNvSpPr>
          <p:nvPr>
            <p:ph type="body" sz="quarter" idx="19" hasCustomPrompt="1"/>
          </p:nvPr>
        </p:nvSpPr>
        <p:spPr>
          <a:xfrm>
            <a:off x="6268720" y="4871067"/>
            <a:ext cx="3942080" cy="261576"/>
          </a:xfrm>
        </p:spPr>
        <p:txBody>
          <a:bodyPr>
            <a:normAutofit/>
          </a:bodyPr>
          <a:lstStyle>
            <a:lvl1pPr marL="0" indent="0">
              <a:buNone/>
              <a:defRPr sz="1100" i="1" baseline="0">
                <a:solidFill>
                  <a:schemeClr val="tx1"/>
                </a:solidFill>
                <a:latin typeface="Segoe UI" panose="020B0502040204020203" pitchFamily="34" charset="0"/>
                <a:cs typeface="Segoe UI" panose="020B0502040204020203" pitchFamily="34" charset="0"/>
              </a:defRPr>
            </a:lvl1pPr>
          </a:lstStyle>
          <a:p>
            <a:pPr lvl="0"/>
            <a:r>
              <a:rPr kumimoji="1" lang="en-US" altLang="ja-JP"/>
              <a:t>Source: </a:t>
            </a:r>
            <a:endParaRPr kumimoji="1" lang="ja-JP" altLang="en-US"/>
          </a:p>
        </p:txBody>
      </p:sp>
      <p:sp>
        <p:nvSpPr>
          <p:cNvPr id="7" name="テキスト プレースホルダー 8">
            <a:extLst>
              <a:ext uri="{FF2B5EF4-FFF2-40B4-BE49-F238E27FC236}">
                <a16:creationId xmlns:a16="http://schemas.microsoft.com/office/drawing/2014/main" id="{B2DFCACC-DF30-AF86-44A2-C24F60271882}"/>
              </a:ext>
            </a:extLst>
          </p:cNvPr>
          <p:cNvSpPr>
            <a:spLocks noGrp="1"/>
          </p:cNvSpPr>
          <p:nvPr>
            <p:ph type="body" sz="quarter" idx="17" hasCustomPrompt="1"/>
          </p:nvPr>
        </p:nvSpPr>
        <p:spPr>
          <a:xfrm>
            <a:off x="1981200" y="922316"/>
            <a:ext cx="8229600" cy="331037"/>
          </a:xfrm>
        </p:spPr>
        <p:txBody>
          <a:bodyPr/>
          <a:lstStyle>
            <a:lvl1pPr marL="0" indent="0">
              <a:buNone/>
              <a:defRPr sz="1800" baseline="0"/>
            </a:lvl1pPr>
          </a:lstStyle>
          <a:p>
            <a:pPr lvl="0"/>
            <a:r>
              <a:rPr lang="en-US" altLang="ja-JP"/>
              <a:t>Chart/table name</a:t>
            </a:r>
          </a:p>
          <a:p>
            <a:pPr lvl="0"/>
            <a:endParaRPr lang="en-US" altLang="ja-JP"/>
          </a:p>
        </p:txBody>
      </p:sp>
    </p:spTree>
    <p:extLst>
      <p:ext uri="{BB962C8B-B14F-4D97-AF65-F5344CB8AC3E}">
        <p14:creationId xmlns:p14="http://schemas.microsoft.com/office/powerpoint/2010/main" val="644362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1AB51F-4D1D-62E2-01F1-AA09CD212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BE7C7C8-5EB4-6F33-EA44-2A621086BC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10" name="Slide Number Placeholder 9">
            <a:extLst>
              <a:ext uri="{FF2B5EF4-FFF2-40B4-BE49-F238E27FC236}">
                <a16:creationId xmlns:a16="http://schemas.microsoft.com/office/drawing/2014/main" id="{846AD68E-DAEC-9D6D-3220-444473E97E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Segoe UI" panose="020B0502040204020203" pitchFamily="34" charset="0"/>
                <a:cs typeface="Segoe UI" panose="020B0502040204020203" pitchFamily="34" charset="0"/>
              </a:defRPr>
            </a:lvl1pPr>
          </a:lstStyle>
          <a:p>
            <a:fld id="{DBDE687B-1385-4678-B37F-AB98306ADDAE}" type="slidenum">
              <a:rPr lang="en-AU" smtClean="0"/>
              <a:pPr/>
              <a:t>‹#›</a:t>
            </a:fld>
            <a:endParaRPr lang="en-AU"/>
          </a:p>
        </p:txBody>
      </p:sp>
    </p:spTree>
    <p:extLst>
      <p:ext uri="{BB962C8B-B14F-4D97-AF65-F5344CB8AC3E}">
        <p14:creationId xmlns:p14="http://schemas.microsoft.com/office/powerpoint/2010/main" val="377721384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17" r:id="rId3"/>
    <p:sldLayoutId id="2147483706" r:id="rId4"/>
    <p:sldLayoutId id="2147483707" r:id="rId5"/>
    <p:sldLayoutId id="2147483708" r:id="rId6"/>
    <p:sldLayoutId id="2147483710" r:id="rId7"/>
    <p:sldLayoutId id="2147483709" r:id="rId8"/>
    <p:sldLayoutId id="2147483711" r:id="rId9"/>
    <p:sldLayoutId id="2147483712" r:id="rId10"/>
    <p:sldLayoutId id="2147483713" r:id="rId11"/>
    <p:sldLayoutId id="2147483715" r:id="rId12"/>
    <p:sldLayoutId id="2147483714" r:id="rId13"/>
  </p:sldLayoutIdLst>
  <p:hf hdr="0" ftr="0" dt="0"/>
  <p:txStyles>
    <p:titleStyle>
      <a:lvl1pPr algn="l" defTabSz="914400" rtl="0" eaLnBrk="1" latinLnBrk="0" hangingPunct="1">
        <a:lnSpc>
          <a:spcPct val="90000"/>
        </a:lnSpc>
        <a:spcBef>
          <a:spcPct val="0"/>
        </a:spcBef>
        <a:buNone/>
        <a:defRPr sz="3200" b="1" kern="1200">
          <a:solidFill>
            <a:srgbClr val="002060"/>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000" b="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800" b="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Tx/>
        <a:buBlip>
          <a:blip>
            <a:extLst>
              <a:ext uri="{96DAC541-7B7A-43D3-8B79-37D633B846F1}">
                <asvg:svgBlip xmlns:asvg="http://schemas.microsoft.com/office/drawing/2016/SVG/main" r:embed="rId15"/>
              </a:ext>
            </a:extLst>
          </a:blip>
        </a:buBlip>
        <a:defRPr sz="18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Tx/>
        <a:buBlip>
          <a:blip>
            <a:extLst>
              <a:ext uri="{96DAC541-7B7A-43D3-8B79-37D633B846F1}">
                <asvg:svgBlip xmlns:asvg="http://schemas.microsoft.com/office/drawing/2016/SVG/main" r:embed="rId15"/>
              </a:ext>
            </a:extLst>
          </a:blip>
        </a:buBlip>
        <a:defRPr sz="16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Tx/>
        <a:buBlip>
          <a:blip>
            <a:extLst>
              <a:ext uri="{96DAC541-7B7A-43D3-8B79-37D633B846F1}">
                <asvg:svgBlip xmlns:asvg="http://schemas.microsoft.com/office/drawing/2016/SVG/main" r:embed="rId15"/>
              </a:ext>
            </a:extLst>
          </a:blip>
        </a:buBlip>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apec.org/publications/2026/03/apec-capacity-building-workshop-on-energy-efficiency-and-conservation-policy--members--journey-with-mep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B3EF6-8469-F2F6-42E1-64B959DF2986}"/>
              </a:ext>
            </a:extLst>
          </p:cNvPr>
          <p:cNvSpPr>
            <a:spLocks noGrp="1"/>
          </p:cNvSpPr>
          <p:nvPr>
            <p:ph type="ctrTitle"/>
          </p:nvPr>
        </p:nvSpPr>
        <p:spPr>
          <a:xfrm>
            <a:off x="1524000" y="1205605"/>
            <a:ext cx="10091351" cy="1779324"/>
          </a:xfrm>
        </p:spPr>
        <p:txBody>
          <a:bodyPr>
            <a:normAutofit fontScale="90000"/>
          </a:bodyPr>
          <a:lstStyle/>
          <a:p>
            <a:pPr>
              <a:lnSpc>
                <a:spcPct val="120000"/>
              </a:lnSpc>
            </a:pPr>
            <a:r>
              <a:rPr lang="en-US" dirty="0"/>
              <a:t>Project Updates:</a:t>
            </a:r>
            <a:br>
              <a:rPr lang="en-US" dirty="0"/>
            </a:br>
            <a:r>
              <a:rPr lang="en-US" dirty="0"/>
              <a:t>Capacity Building Workshop on Energy Efficiency and Conservation Policy </a:t>
            </a:r>
            <a:r>
              <a:rPr lang="en-US" altLang="ko-KR" dirty="0"/>
              <a:t>(EWG_205_2024A)</a:t>
            </a:r>
            <a:endParaRPr lang="en-US" dirty="0"/>
          </a:p>
        </p:txBody>
      </p:sp>
      <p:sp>
        <p:nvSpPr>
          <p:cNvPr id="4" name="Subtitle 2">
            <a:extLst>
              <a:ext uri="{FF2B5EF4-FFF2-40B4-BE49-F238E27FC236}">
                <a16:creationId xmlns:a16="http://schemas.microsoft.com/office/drawing/2014/main" id="{352D109C-E025-8EFD-7D4E-65B7D827EED2}"/>
              </a:ext>
            </a:extLst>
          </p:cNvPr>
          <p:cNvSpPr txBox="1">
            <a:spLocks/>
          </p:cNvSpPr>
          <p:nvPr/>
        </p:nvSpPr>
        <p:spPr>
          <a:xfrm>
            <a:off x="1524000" y="3136004"/>
            <a:ext cx="9144000" cy="865577"/>
          </a:xfrm>
          <a:prstGeom prst="rect">
            <a:avLst/>
          </a:prstGeom>
        </p:spPr>
        <p:txBody>
          <a:bodyPr vert="horz" lIns="91440" tIns="45720" rIns="91440" bIns="45720" rtlCol="0" anchor="t">
            <a:normAutofit fontScale="92500"/>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ctr"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tx1"/>
                </a:solidFill>
                <a:latin typeface="Segoe UI" panose="020B0502040204020203" pitchFamily="34" charset="0"/>
                <a:ea typeface="+mn-ea"/>
                <a:cs typeface="Segoe UI" panose="020B0502040204020203" pitchFamily="34" charset="0"/>
              </a:defRPr>
            </a:lvl2pPr>
            <a:lvl3pPr marL="914400" indent="0" algn="ctr" defTabSz="914400" rtl="0" eaLnBrk="1" latinLnBrk="0" hangingPunct="1">
              <a:lnSpc>
                <a:spcPct val="90000"/>
              </a:lnSpc>
              <a:spcBef>
                <a:spcPts val="500"/>
              </a:spcBef>
              <a:buFontTx/>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500"/>
              </a:spcBef>
              <a:buFontTx/>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500"/>
              </a:spcBef>
              <a:buFontTx/>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0" dirty="0">
                <a:solidFill>
                  <a:srgbClr val="002060"/>
                </a:solidFill>
              </a:rPr>
              <a:t>APEC </a:t>
            </a:r>
            <a:r>
              <a:rPr lang="en-US" altLang="ko-KR" b="0" dirty="0">
                <a:solidFill>
                  <a:srgbClr val="002060"/>
                </a:solidFill>
                <a:latin typeface="Segoe UI"/>
                <a:cs typeface="Segoe UI"/>
              </a:rPr>
              <a:t>Expert Group on Energy Efficiency and Conservation (EGEEC 66)</a:t>
            </a:r>
            <a:endParaRPr lang="en-US" b="0" dirty="0">
              <a:solidFill>
                <a:srgbClr val="002060"/>
              </a:solidFill>
            </a:endParaRPr>
          </a:p>
          <a:p>
            <a:r>
              <a:rPr lang="en-US" altLang="ja-JP" sz="2400" b="0" dirty="0">
                <a:solidFill>
                  <a:srgbClr val="002060"/>
                </a:solidFill>
              </a:rPr>
              <a:t>1 April 2026 – Bangkok</a:t>
            </a:r>
            <a:r>
              <a:rPr lang="en-US" altLang="ja-JP" b="0" dirty="0">
                <a:solidFill>
                  <a:srgbClr val="002060"/>
                </a:solidFill>
              </a:rPr>
              <a:t>, Thailand</a:t>
            </a:r>
            <a:endParaRPr lang="en-US" b="0" dirty="0">
              <a:solidFill>
                <a:srgbClr val="002060"/>
              </a:solidFill>
            </a:endParaRPr>
          </a:p>
        </p:txBody>
      </p:sp>
      <p:sp>
        <p:nvSpPr>
          <p:cNvPr id="7" name="Content Placeholder 4">
            <a:extLst>
              <a:ext uri="{FF2B5EF4-FFF2-40B4-BE49-F238E27FC236}">
                <a16:creationId xmlns:a16="http://schemas.microsoft.com/office/drawing/2014/main" id="{5CB8E0FF-CEAC-580C-FEFB-598C40A31A29}"/>
              </a:ext>
            </a:extLst>
          </p:cNvPr>
          <p:cNvSpPr txBox="1">
            <a:spLocks/>
          </p:cNvSpPr>
          <p:nvPr/>
        </p:nvSpPr>
        <p:spPr>
          <a:xfrm>
            <a:off x="1524000" y="4001581"/>
            <a:ext cx="7429500" cy="410876"/>
          </a:xfrm>
          <a:prstGeom prst="rect">
            <a:avLst/>
          </a:prstGeom>
        </p:spPr>
        <p:txBody>
          <a:bodyPr vert="horz" lIns="91440" tIns="45720" rIns="91440" bIns="45720" rtlCol="0">
            <a:noAutofit/>
          </a:bodyPr>
          <a:lstStyle>
            <a:lvl1pPr marL="174625" indent="-174625" algn="l" defTabSz="914400" rtl="0" eaLnBrk="1" latinLnBrk="0" hangingPunct="1">
              <a:lnSpc>
                <a:spcPct val="110000"/>
              </a:lnSpc>
              <a:spcBef>
                <a:spcPts val="1000"/>
              </a:spcBef>
              <a:buFont typeface="Segoe UI" panose="020B0502040204020203" pitchFamily="34" charset="0"/>
              <a:buChar char="▪"/>
              <a:defRPr kumimoji="1" lang="ja-JP" altLang="en-US" sz="2000" b="0" kern="1200" dirty="0">
                <a:solidFill>
                  <a:schemeClr val="accent1">
                    <a:lumMod val="50000"/>
                  </a:schemeClr>
                </a:solidFill>
                <a:effectLst/>
                <a:latin typeface="Segoe UI" panose="020B0502040204020203" pitchFamily="34" charset="0"/>
                <a:ea typeface="Segoe UI" panose="020B0502040204020203" pitchFamily="34" charset="0"/>
                <a:cs typeface="Segoe UI" panose="020B0502040204020203" pitchFamily="34" charset="0"/>
              </a:defRPr>
            </a:lvl1pPr>
            <a:lvl2pPr marL="450850" indent="-187325" algn="l" defTabSz="914400" rtl="0" eaLnBrk="1" latinLnBrk="0" hangingPunct="1">
              <a:lnSpc>
                <a:spcPct val="110000"/>
              </a:lnSpc>
              <a:spcBef>
                <a:spcPts val="500"/>
              </a:spcBef>
              <a:buFont typeface="Segoe UI" panose="020B0502040204020203" pitchFamily="34" charset="0"/>
              <a:buChar char="▪"/>
              <a:defRPr kumimoji="1" sz="2400" b="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627063" indent="-176213" algn="l" defTabSz="914400" rtl="0" eaLnBrk="1" latinLnBrk="0" hangingPunct="1">
              <a:lnSpc>
                <a:spcPct val="110000"/>
              </a:lnSpc>
              <a:spcBef>
                <a:spcPts val="500"/>
              </a:spcBef>
              <a:buFont typeface="Segoe UI" panose="020B0502040204020203" pitchFamily="34" charset="0"/>
              <a:buChar char="▪"/>
              <a:defRPr kumimoji="1" sz="2000" b="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801688" indent="-174625" algn="l" defTabSz="914400" rtl="0" eaLnBrk="1" latinLnBrk="0" hangingPunct="1">
              <a:lnSpc>
                <a:spcPct val="110000"/>
              </a:lnSpc>
              <a:spcBef>
                <a:spcPts val="500"/>
              </a:spcBef>
              <a:buFont typeface="Segoe UI" panose="020B0502040204020203" pitchFamily="34" charset="0"/>
              <a:buChar char="▪"/>
              <a:tabLst>
                <a:tab pos="801688" algn="l"/>
              </a:tabLst>
              <a:defRPr kumimoji="1" sz="1800" b="1" kern="1200">
                <a:solidFill>
                  <a:schemeClr val="tx1"/>
                </a:solidFill>
                <a:latin typeface="Segoe UI" panose="020B0502040204020203" pitchFamily="34" charset="0"/>
                <a:ea typeface="+mn-ea"/>
                <a:cs typeface="Segoe UI" panose="020B0502040204020203" pitchFamily="34" charset="0"/>
              </a:defRPr>
            </a:lvl4pPr>
            <a:lvl5pPr marL="989013" indent="-187325" algn="l" defTabSz="914400" rtl="0" eaLnBrk="1" latinLnBrk="0" hangingPunct="1">
              <a:lnSpc>
                <a:spcPct val="110000"/>
              </a:lnSpc>
              <a:spcBef>
                <a:spcPts val="500"/>
              </a:spcBef>
              <a:buFont typeface="Segoe UI" panose="020B0502040204020203" pitchFamily="34" charset="0"/>
              <a:buChar char="▪"/>
              <a:defRPr kumimoji="1" sz="1800" b="1"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Segoe UI" panose="020B0502040204020203" pitchFamily="34" charset="0"/>
              <a:buNone/>
              <a:tabLst/>
              <a:defRPr/>
            </a:pPr>
            <a:r>
              <a:rPr kumimoji="1" lang="en-AU" altLang="en-US" sz="2400" b="0" i="0" u="none" strike="noStrike" kern="1200" cap="none" spc="0" normalizeH="0" noProof="0" dirty="0">
                <a:ln>
                  <a:noFill/>
                </a:ln>
                <a:solidFill>
                  <a:srgbClr val="002060"/>
                </a:solidFill>
                <a:effectLst/>
                <a:uLnTx/>
                <a:uFillTx/>
              </a:rPr>
              <a:t>Ms </a:t>
            </a:r>
            <a:r>
              <a:rPr kumimoji="1" lang="en-AU" altLang="en-US" sz="2400" b="0" i="0" u="none" strike="noStrike" kern="1200" cap="none" spc="0" normalizeH="0" noProof="0" dirty="0" err="1">
                <a:ln>
                  <a:noFill/>
                </a:ln>
                <a:solidFill>
                  <a:srgbClr val="002060"/>
                </a:solidFill>
                <a:effectLst/>
                <a:uLnTx/>
                <a:uFillTx/>
              </a:rPr>
              <a:t>Jungyoon</a:t>
            </a:r>
            <a:r>
              <a:rPr kumimoji="1" lang="en-AU" altLang="en-US" sz="2400" b="0" i="0" u="none" strike="noStrike" kern="1200" cap="none" spc="0" normalizeH="0" noProof="0" dirty="0">
                <a:ln>
                  <a:noFill/>
                </a:ln>
                <a:solidFill>
                  <a:srgbClr val="002060"/>
                </a:solidFill>
                <a:effectLst/>
                <a:uLnTx/>
                <a:uFillTx/>
              </a:rPr>
              <a:t> KIM, Senior </a:t>
            </a:r>
            <a:r>
              <a:rPr kumimoji="1" lang="en-AU" altLang="en-US" sz="2400" b="0" i="0" u="none" strike="noStrike" kern="1200" cap="none" spc="0" normalizeH="0" noProof="0" dirty="0" err="1">
                <a:ln>
                  <a:noFill/>
                </a:ln>
                <a:solidFill>
                  <a:srgbClr val="002060"/>
                </a:solidFill>
                <a:effectLst/>
                <a:uLnTx/>
                <a:uFillTx/>
              </a:rPr>
              <a:t>Researc</a:t>
            </a:r>
            <a:r>
              <a:rPr lang="en-AU" altLang="en-US" sz="2400" dirty="0">
                <a:solidFill>
                  <a:srgbClr val="002060"/>
                </a:solidFill>
              </a:rPr>
              <a:t>he</a:t>
            </a:r>
            <a:r>
              <a:rPr kumimoji="1" lang="en-AU" altLang="en-US" sz="2400" b="0" i="0" u="none" strike="noStrike" kern="1200" cap="none" spc="0" normalizeH="0" noProof="0" dirty="0">
                <a:ln>
                  <a:noFill/>
                </a:ln>
                <a:solidFill>
                  <a:srgbClr val="002060"/>
                </a:solidFill>
                <a:effectLst/>
                <a:uLnTx/>
                <a:uFillTx/>
              </a:rPr>
              <a:t>r, APERC</a:t>
            </a:r>
            <a:endParaRPr kumimoji="1" lang="en-GB" altLang="en-US" sz="2400" b="0" i="0" u="none" strike="noStrike" kern="1200" cap="none" spc="0" normalizeH="0" noProof="0" dirty="0">
              <a:ln>
                <a:noFill/>
              </a:ln>
              <a:solidFill>
                <a:srgbClr val="002060"/>
              </a:solidFill>
              <a:effectLst/>
              <a:uLnTx/>
              <a:uFillTx/>
            </a:endParaRPr>
          </a:p>
          <a:p>
            <a:pPr marL="174625" marR="0" lvl="0" indent="-174625" algn="l" defTabSz="914400" rtl="0" eaLnBrk="1" fontAlgn="auto" latinLnBrk="0" hangingPunct="1">
              <a:lnSpc>
                <a:spcPct val="110000"/>
              </a:lnSpc>
              <a:spcBef>
                <a:spcPts val="1000"/>
              </a:spcBef>
              <a:spcAft>
                <a:spcPts val="0"/>
              </a:spcAft>
              <a:buClrTx/>
              <a:buSzTx/>
              <a:buFont typeface="Segoe UI" panose="020B0502040204020203" pitchFamily="34" charset="0"/>
              <a:buChar char="▪"/>
              <a:tabLst/>
              <a:defRPr/>
            </a:pPr>
            <a:endParaRPr kumimoji="1" lang="en-US" altLang="en-US" sz="2400" b="0" i="0" u="none" strike="noStrike" kern="1200" cap="none" spc="0" normalizeH="0" noProof="0" dirty="0">
              <a:ln>
                <a:noFill/>
              </a:ln>
              <a:solidFill>
                <a:srgbClr val="002060"/>
              </a:solidFill>
              <a:effectLst/>
              <a:uLnTx/>
              <a:uFillTx/>
            </a:endParaRPr>
          </a:p>
        </p:txBody>
      </p:sp>
    </p:spTree>
    <p:extLst>
      <p:ext uri="{BB962C8B-B14F-4D97-AF65-F5344CB8AC3E}">
        <p14:creationId xmlns:p14="http://schemas.microsoft.com/office/powerpoint/2010/main" val="3888789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77DF7A-87C0-47CB-BB1D-063AADE3696A}"/>
              </a:ext>
            </a:extLst>
          </p:cNvPr>
          <p:cNvSpPr>
            <a:spLocks noGrp="1"/>
          </p:cNvSpPr>
          <p:nvPr>
            <p:ph type="sldNum" sz="quarter" idx="12"/>
          </p:nvPr>
        </p:nvSpPr>
        <p:spPr/>
        <p:txBody>
          <a:bodyPr/>
          <a:lstStyle/>
          <a:p>
            <a:fld id="{43E4C453-BACB-4589-94B9-1237E433C06D}" type="slidenum">
              <a:rPr lang="en-US" smtClean="0"/>
              <a:t>2</a:t>
            </a:fld>
            <a:endParaRPr lang="en-US"/>
          </a:p>
        </p:txBody>
      </p:sp>
      <p:sp>
        <p:nvSpPr>
          <p:cNvPr id="3" name="テキスト プレースホルダー 3">
            <a:extLst>
              <a:ext uri="{FF2B5EF4-FFF2-40B4-BE49-F238E27FC236}">
                <a16:creationId xmlns:a16="http://schemas.microsoft.com/office/drawing/2014/main" id="{21D78A7E-E621-4910-62AE-9C296F3F838E}"/>
              </a:ext>
            </a:extLst>
          </p:cNvPr>
          <p:cNvSpPr txBox="1">
            <a:spLocks/>
          </p:cNvSpPr>
          <p:nvPr/>
        </p:nvSpPr>
        <p:spPr>
          <a:xfrm>
            <a:off x="431800" y="1144541"/>
            <a:ext cx="10372438" cy="4446634"/>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000" b="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800" b="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1200"/>
              </a:spcBef>
              <a:buFontTx/>
              <a:buBlip>
                <a:blip>
                  <a:extLst>
                    <a:ext uri="{96DAC541-7B7A-43D3-8B79-37D633B846F1}">
                      <asvg:svgBlip xmlns:asvg="http://schemas.microsoft.com/office/drawing/2016/SVG/main" r:embed="rId3"/>
                    </a:ext>
                  </a:extLst>
                </a:blip>
              </a:buBlip>
              <a:defRPr sz="1800" b="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1200"/>
              </a:spcBef>
              <a:buFontTx/>
              <a:buBlip>
                <a:blip>
                  <a:extLst>
                    <a:ext uri="{96DAC541-7B7A-43D3-8B79-37D633B846F1}">
                      <asvg:svgBlip xmlns:asvg="http://schemas.microsoft.com/office/drawing/2016/SVG/main" r:embed="rId3"/>
                    </a:ext>
                  </a:extLst>
                </a:blip>
              </a:buBlip>
              <a:defRPr sz="1600" b="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1200"/>
              </a:spcBef>
              <a:buFontTx/>
              <a:buBlip>
                <a:blip>
                  <a:extLst>
                    <a:ext uri="{96DAC541-7B7A-43D3-8B79-37D633B846F1}">
                      <asvg:svgBlip xmlns:asvg="http://schemas.microsoft.com/office/drawing/2016/SVG/main" r:embed="rId3"/>
                    </a:ext>
                  </a:extLst>
                </a:blip>
              </a:buBlip>
              <a:defRPr sz="1600" b="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12800" lvl="1" indent="-457200">
              <a:lnSpc>
                <a:spcPct val="150000"/>
              </a:lnSpc>
              <a:buFont typeface="+mj-lt"/>
              <a:buAutoNum type="arabicPeriod"/>
            </a:pPr>
            <a:r>
              <a:rPr lang="en-US" altLang="ja-JP" sz="2400" dirty="0">
                <a:latin typeface="Segoe UI"/>
                <a:ea typeface="SimSun"/>
                <a:cs typeface="Segoe UI"/>
              </a:rPr>
              <a:t>Background</a:t>
            </a:r>
          </a:p>
          <a:p>
            <a:pPr marL="812800" lvl="1" indent="-457200">
              <a:lnSpc>
                <a:spcPct val="150000"/>
              </a:lnSpc>
              <a:buFont typeface="+mj-lt"/>
              <a:buAutoNum type="arabicPeriod"/>
            </a:pPr>
            <a:r>
              <a:rPr lang="en-US" altLang="ja-JP" sz="2400" dirty="0">
                <a:latin typeface="Segoe UI"/>
                <a:ea typeface="SimSun"/>
                <a:cs typeface="Segoe UI"/>
              </a:rPr>
              <a:t>Phase 1 Workshop Overview</a:t>
            </a:r>
          </a:p>
          <a:p>
            <a:pPr marL="812800" lvl="1" indent="-457200">
              <a:lnSpc>
                <a:spcPct val="150000"/>
              </a:lnSpc>
              <a:buFont typeface="+mj-lt"/>
              <a:buAutoNum type="arabicPeriod"/>
            </a:pPr>
            <a:r>
              <a:rPr lang="en-US" altLang="ja-JP" sz="2400" dirty="0">
                <a:latin typeface="Segoe UI"/>
                <a:ea typeface="SimSun"/>
                <a:cs typeface="Segoe UI"/>
              </a:rPr>
              <a:t>Key Takeaways from Phase 1 </a:t>
            </a:r>
          </a:p>
          <a:p>
            <a:pPr marL="812800" lvl="1" indent="-457200">
              <a:lnSpc>
                <a:spcPct val="150000"/>
              </a:lnSpc>
              <a:buFont typeface="+mj-lt"/>
              <a:buAutoNum type="arabicPeriod"/>
            </a:pPr>
            <a:r>
              <a:rPr lang="en-US" altLang="ja-JP" sz="2400" dirty="0">
                <a:latin typeface="Segoe UI"/>
                <a:ea typeface="SimSun"/>
                <a:cs typeface="Segoe UI"/>
              </a:rPr>
              <a:t>Phase 2 </a:t>
            </a:r>
            <a:r>
              <a:rPr lang="en-US" altLang="ko-KR" sz="2400" dirty="0">
                <a:latin typeface="Segoe UI"/>
                <a:ea typeface="SimSun"/>
                <a:cs typeface="Segoe UI"/>
              </a:rPr>
              <a:t>Project</a:t>
            </a:r>
            <a:r>
              <a:rPr lang="ko-KR" altLang="en-US" sz="2400" dirty="0">
                <a:latin typeface="Segoe UI"/>
                <a:ea typeface="SimSun"/>
                <a:cs typeface="Segoe UI"/>
              </a:rPr>
              <a:t> </a:t>
            </a:r>
            <a:r>
              <a:rPr lang="en-US" altLang="ja-JP" sz="2400" dirty="0">
                <a:latin typeface="Segoe UI"/>
                <a:ea typeface="SimSun"/>
                <a:cs typeface="Segoe UI"/>
              </a:rPr>
              <a:t>Outline</a:t>
            </a:r>
          </a:p>
          <a:p>
            <a:pPr marL="812800" lvl="1" indent="-457200">
              <a:lnSpc>
                <a:spcPct val="150000"/>
              </a:lnSpc>
              <a:buFont typeface="+mj-lt"/>
              <a:buAutoNum type="arabicPeriod"/>
            </a:pPr>
            <a:r>
              <a:rPr lang="en-US" altLang="ja-JP" sz="2400" dirty="0">
                <a:latin typeface="Segoe UI"/>
                <a:ea typeface="SimSun"/>
                <a:cs typeface="Segoe UI"/>
              </a:rPr>
              <a:t>Tentative Timeline for Phase 2</a:t>
            </a:r>
          </a:p>
          <a:p>
            <a:pPr marL="641350" lvl="1" indent="-285750">
              <a:lnSpc>
                <a:spcPts val="2400"/>
              </a:lnSpc>
            </a:pPr>
            <a:endParaRPr lang="en-US" altLang="ja-JP" sz="2400" dirty="0">
              <a:highlight>
                <a:srgbClr val="FFFF00"/>
              </a:highlight>
              <a:ea typeface="SimSun" panose="02010600030101010101" pitchFamily="2" charset="-122"/>
            </a:endParaRPr>
          </a:p>
          <a:p>
            <a:pPr marL="355600" lvl="1" indent="0">
              <a:buNone/>
            </a:pPr>
            <a:endParaRPr lang="ja-JP" altLang="ja-JP" dirty="0">
              <a:ea typeface="SimSun" panose="02010600030101010101" pitchFamily="2" charset="-122"/>
            </a:endParaRPr>
          </a:p>
        </p:txBody>
      </p:sp>
      <p:sp>
        <p:nvSpPr>
          <p:cNvPr id="2" name="Title 1">
            <a:extLst>
              <a:ext uri="{FF2B5EF4-FFF2-40B4-BE49-F238E27FC236}">
                <a16:creationId xmlns:a16="http://schemas.microsoft.com/office/drawing/2014/main" id="{0009F4A7-A3FA-8483-412F-81927F4B9CEA}"/>
              </a:ext>
            </a:extLst>
          </p:cNvPr>
          <p:cNvSpPr>
            <a:spLocks noGrp="1"/>
          </p:cNvSpPr>
          <p:nvPr>
            <p:ph type="title"/>
          </p:nvPr>
        </p:nvSpPr>
        <p:spPr>
          <a:xfrm>
            <a:off x="431800" y="314326"/>
            <a:ext cx="11328400" cy="535420"/>
          </a:xfrm>
        </p:spPr>
        <p:txBody>
          <a:bodyPr/>
          <a:lstStyle/>
          <a:p>
            <a:r>
              <a:rPr lang="en-US"/>
              <a:t>Outline</a:t>
            </a:r>
          </a:p>
        </p:txBody>
      </p:sp>
    </p:spTree>
    <p:extLst>
      <p:ext uri="{BB962C8B-B14F-4D97-AF65-F5344CB8AC3E}">
        <p14:creationId xmlns:p14="http://schemas.microsoft.com/office/powerpoint/2010/main" val="114216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8B9448-F86A-F287-8E48-13A89A37028A}"/>
              </a:ext>
            </a:extLst>
          </p:cNvPr>
          <p:cNvSpPr>
            <a:spLocks noGrp="1"/>
          </p:cNvSpPr>
          <p:nvPr>
            <p:ph type="sldNum" sz="quarter" idx="12"/>
          </p:nvPr>
        </p:nvSpPr>
        <p:spPr/>
        <p:txBody>
          <a:bodyPr/>
          <a:lstStyle/>
          <a:p>
            <a:fld id="{69F6399B-E970-48CA-821C-EAB94E252A21}" type="slidenum">
              <a:rPr lang="en-AU" smtClean="0"/>
              <a:t>3</a:t>
            </a:fld>
            <a:endParaRPr lang="en-AU"/>
          </a:p>
        </p:txBody>
      </p:sp>
      <p:sp>
        <p:nvSpPr>
          <p:cNvPr id="5" name="Title 4">
            <a:extLst>
              <a:ext uri="{FF2B5EF4-FFF2-40B4-BE49-F238E27FC236}">
                <a16:creationId xmlns:a16="http://schemas.microsoft.com/office/drawing/2014/main" id="{1A58EB1D-D182-35E7-BB36-8ACB5B94B840}"/>
              </a:ext>
            </a:extLst>
          </p:cNvPr>
          <p:cNvSpPr>
            <a:spLocks noGrp="1"/>
          </p:cNvSpPr>
          <p:nvPr>
            <p:ph type="title"/>
          </p:nvPr>
        </p:nvSpPr>
        <p:spPr>
          <a:xfrm>
            <a:off x="431800" y="237052"/>
            <a:ext cx="11328400" cy="535420"/>
          </a:xfrm>
        </p:spPr>
        <p:txBody>
          <a:bodyPr/>
          <a:lstStyle/>
          <a:p>
            <a:r>
              <a:rPr lang="en-AU" dirty="0"/>
              <a:t>Background</a:t>
            </a:r>
            <a:endParaRPr lang="en-US" dirty="0"/>
          </a:p>
        </p:txBody>
      </p:sp>
      <p:sp>
        <p:nvSpPr>
          <p:cNvPr id="3" name="TextBox 2">
            <a:extLst>
              <a:ext uri="{FF2B5EF4-FFF2-40B4-BE49-F238E27FC236}">
                <a16:creationId xmlns:a16="http://schemas.microsoft.com/office/drawing/2014/main" id="{CF33C345-CECE-0784-E53B-4B591FBEBBF3}"/>
              </a:ext>
            </a:extLst>
          </p:cNvPr>
          <p:cNvSpPr txBox="1"/>
          <p:nvPr/>
        </p:nvSpPr>
        <p:spPr>
          <a:xfrm>
            <a:off x="431800" y="976274"/>
            <a:ext cx="5181844" cy="4524315"/>
          </a:xfrm>
          <a:prstGeom prst="rect">
            <a:avLst/>
          </a:prstGeom>
          <a:noFill/>
        </p:spPr>
        <p:txBody>
          <a:bodyPr wrap="square" rtlCol="0">
            <a:spAutoFit/>
          </a:bodyPr>
          <a:lstStyle/>
          <a:p>
            <a:pPr marL="342900" indent="-342900">
              <a:buFont typeface="Arial" panose="020B0604020202020204" pitchFamily="34" charset="0"/>
              <a:buChar char="•"/>
            </a:pPr>
            <a:r>
              <a:rPr lang="en-US" altLang="ko-KR" dirty="0">
                <a:latin typeface="Segoe UI" panose="020B0502040204020203" pitchFamily="34" charset="0"/>
                <a:cs typeface="Segoe UI" panose="020B0502040204020203" pitchFamily="34" charset="0"/>
              </a:rPr>
              <a:t>The project “</a:t>
            </a:r>
            <a:r>
              <a:rPr lang="en-US" altLang="ko-KR" i="1" dirty="0">
                <a:latin typeface="Segoe UI" panose="020B0502040204020203" pitchFamily="34" charset="0"/>
                <a:cs typeface="Segoe UI" panose="020B0502040204020203" pitchFamily="34" charset="0"/>
              </a:rPr>
              <a:t>Capacity Building Workshop on Energy Efficiency and Conservation Policy</a:t>
            </a:r>
            <a:r>
              <a:rPr lang="en-US" altLang="ko-KR" dirty="0">
                <a:latin typeface="Segoe UI" panose="020B0502040204020203" pitchFamily="34" charset="0"/>
                <a:cs typeface="Segoe UI" panose="020B0502040204020203" pitchFamily="34" charset="0"/>
              </a:rPr>
              <a:t>” aims to support APEC economies in strengthening their capacity to develop and implement energy efficiency and conservation policies.</a:t>
            </a:r>
          </a:p>
          <a:p>
            <a:endParaRPr lang="en-US" altLang="ko-KR"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altLang="ja-JP" dirty="0">
                <a:latin typeface="Segoe UI" panose="020B0502040204020203" pitchFamily="34" charset="0"/>
                <a:ea typeface="SimSun" panose="02010600030101010101" pitchFamily="2" charset="-122"/>
                <a:cs typeface="Segoe UI" panose="020B0502040204020203" pitchFamily="34" charset="0"/>
              </a:rPr>
              <a:t>The need for capacity building is particularly high across the diverse APEC region, where economies differ in development levels,  energy resources, infrastructure, and policy frameworks. </a:t>
            </a:r>
          </a:p>
          <a:p>
            <a:pPr marL="342900" indent="-342900">
              <a:buFont typeface="Arial" panose="020B0604020202020204" pitchFamily="34" charset="0"/>
              <a:buChar char="•"/>
            </a:pPr>
            <a:endParaRPr lang="en-US" altLang="ja-JP" dirty="0">
              <a:latin typeface="Segoe UI" panose="020B0502040204020203" pitchFamily="34" charset="0"/>
              <a:ea typeface="SimSun" panose="02010600030101010101" pitchFamily="2" charset="-122"/>
              <a:cs typeface="Segoe UI" panose="020B0502040204020203" pitchFamily="34" charset="0"/>
            </a:endParaRPr>
          </a:p>
          <a:p>
            <a:pPr marL="342900" indent="-342900">
              <a:buFont typeface="Arial" panose="020B0604020202020204" pitchFamily="34" charset="0"/>
              <a:buChar char="•"/>
            </a:pPr>
            <a:r>
              <a:rPr lang="en-US" altLang="ko-KR" dirty="0">
                <a:latin typeface="Segoe UI" panose="020B0502040204020203" pitchFamily="34" charset="0"/>
                <a:cs typeface="Segoe UI" panose="020B0502040204020203" pitchFamily="34" charset="0"/>
              </a:rPr>
              <a:t>The project aligns with APEC’s Putrajaya Vision 2040 and Aotearoa Plan of Action.</a:t>
            </a:r>
          </a:p>
          <a:p>
            <a:endParaRPr lang="ko-KR" altLang="en-US" dirty="0">
              <a:latin typeface="Segoe UI" panose="020B0502040204020203" pitchFamily="34" charset="0"/>
              <a:cs typeface="Segoe UI" panose="020B0502040204020203" pitchFamily="34" charset="0"/>
            </a:endParaRPr>
          </a:p>
        </p:txBody>
      </p:sp>
      <p:sp>
        <p:nvSpPr>
          <p:cNvPr id="7" name="Content Placeholder 6">
            <a:extLst>
              <a:ext uri="{FF2B5EF4-FFF2-40B4-BE49-F238E27FC236}">
                <a16:creationId xmlns:a16="http://schemas.microsoft.com/office/drawing/2014/main" id="{D0902660-A262-0E9B-E6A5-F0B12D165F1D}"/>
              </a:ext>
            </a:extLst>
          </p:cNvPr>
          <p:cNvSpPr>
            <a:spLocks noGrp="1"/>
          </p:cNvSpPr>
          <p:nvPr>
            <p:ph sz="half" idx="1"/>
          </p:nvPr>
        </p:nvSpPr>
        <p:spPr>
          <a:xfrm>
            <a:off x="6080503" y="976275"/>
            <a:ext cx="5588000" cy="2951782"/>
          </a:xfrm>
        </p:spPr>
        <p:txBody>
          <a:bodyPr>
            <a:normAutofit/>
          </a:bodyPr>
          <a:lstStyle/>
          <a:p>
            <a:pPr lvl="0">
              <a:lnSpc>
                <a:spcPct val="90000"/>
              </a:lnSpc>
              <a:spcBef>
                <a:spcPts val="600"/>
              </a:spcBef>
            </a:pPr>
            <a:r>
              <a:rPr lang="en-US" altLang="ko-KR" sz="1800" dirty="0"/>
              <a:t>A one-day in-person workshop is held annually alongside an EGEEC meeting.</a:t>
            </a:r>
          </a:p>
          <a:p>
            <a:pPr lvl="0">
              <a:lnSpc>
                <a:spcPct val="90000"/>
              </a:lnSpc>
              <a:spcBef>
                <a:spcPts val="600"/>
              </a:spcBef>
            </a:pPr>
            <a:r>
              <a:rPr lang="en-US" altLang="ko-KR" sz="1800" dirty="0"/>
              <a:t>Each workshop has a different theme and different objectives.</a:t>
            </a:r>
          </a:p>
          <a:p>
            <a:pPr lvl="0">
              <a:lnSpc>
                <a:spcPct val="90000"/>
              </a:lnSpc>
              <a:spcBef>
                <a:spcPts val="600"/>
              </a:spcBef>
            </a:pPr>
            <a:r>
              <a:rPr lang="en-US" sz="1800" dirty="0"/>
              <a:t>The project succeeds PREE (2009–2024) and expands its scope to benefit a wider range of member economies</a:t>
            </a:r>
            <a:r>
              <a:rPr lang="en-US" altLang="ko-KR" sz="1800" dirty="0"/>
              <a:t>.</a:t>
            </a:r>
          </a:p>
          <a:p>
            <a:pPr lvl="0">
              <a:lnSpc>
                <a:spcPct val="90000"/>
              </a:lnSpc>
              <a:spcBef>
                <a:spcPts val="600"/>
              </a:spcBef>
            </a:pPr>
            <a:r>
              <a:rPr lang="en-US" altLang="ko-KR" sz="1800" dirty="0"/>
              <a:t>The Phase 1 workshop </a:t>
            </a:r>
            <a:r>
              <a:rPr lang="en-US" altLang="ko-KR" sz="1800" i="1" dirty="0"/>
              <a:t>(Theme: “Members’ Journey with MEPS”)</a:t>
            </a:r>
            <a:r>
              <a:rPr lang="en-US" altLang="ko-KR" sz="1800" dirty="0"/>
              <a:t> was held in Seoul in November 2025.</a:t>
            </a:r>
          </a:p>
        </p:txBody>
      </p:sp>
      <p:pic>
        <p:nvPicPr>
          <p:cNvPr id="4" name="Content Placeholder 5">
            <a:extLst>
              <a:ext uri="{FF2B5EF4-FFF2-40B4-BE49-F238E27FC236}">
                <a16:creationId xmlns:a16="http://schemas.microsoft.com/office/drawing/2014/main" id="{30097048-28B2-BBFC-FDFC-972EFED9E79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b="34803"/>
          <a:stretch>
            <a:fillRect/>
          </a:stretch>
        </p:blipFill>
        <p:spPr bwMode="auto">
          <a:xfrm>
            <a:off x="5897092" y="4093223"/>
            <a:ext cx="5681015" cy="2106705"/>
          </a:xfrm>
          <a:prstGeom prst="rect">
            <a:avLst/>
          </a:prstGeom>
          <a:noFill/>
        </p:spPr>
      </p:pic>
    </p:spTree>
    <p:extLst>
      <p:ext uri="{BB962C8B-B14F-4D97-AF65-F5344CB8AC3E}">
        <p14:creationId xmlns:p14="http://schemas.microsoft.com/office/powerpoint/2010/main" val="3201885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B1911F-37D8-75A2-4E2D-A65F7D705C4C}"/>
              </a:ext>
            </a:extLst>
          </p:cNvPr>
          <p:cNvSpPr>
            <a:spLocks noGrp="1"/>
          </p:cNvSpPr>
          <p:nvPr>
            <p:ph type="sldNum" sz="quarter" idx="12"/>
          </p:nvPr>
        </p:nvSpPr>
        <p:spPr/>
        <p:txBody>
          <a:bodyPr/>
          <a:lstStyle/>
          <a:p>
            <a:fld id="{69F6399B-E970-48CA-821C-EAB94E252A21}" type="slidenum">
              <a:rPr lang="en-AU" smtClean="0"/>
              <a:t>4</a:t>
            </a:fld>
            <a:endParaRPr lang="en-AU"/>
          </a:p>
        </p:txBody>
      </p:sp>
      <p:sp>
        <p:nvSpPr>
          <p:cNvPr id="3" name="Content Placeholder 2">
            <a:extLst>
              <a:ext uri="{FF2B5EF4-FFF2-40B4-BE49-F238E27FC236}">
                <a16:creationId xmlns:a16="http://schemas.microsoft.com/office/drawing/2014/main" id="{529361D6-070C-4B14-691E-E4105689743A}"/>
              </a:ext>
            </a:extLst>
          </p:cNvPr>
          <p:cNvSpPr>
            <a:spLocks noGrp="1"/>
          </p:cNvSpPr>
          <p:nvPr>
            <p:ph sz="half" idx="1"/>
          </p:nvPr>
        </p:nvSpPr>
        <p:spPr>
          <a:xfrm>
            <a:off x="477778" y="940260"/>
            <a:ext cx="6554087" cy="5500382"/>
          </a:xfrm>
        </p:spPr>
        <p:txBody>
          <a:bodyPr>
            <a:normAutofit fontScale="92500" lnSpcReduction="10000"/>
          </a:bodyPr>
          <a:lstStyle/>
          <a:p>
            <a:pPr>
              <a:lnSpc>
                <a:spcPct val="110000"/>
              </a:lnSpc>
            </a:pPr>
            <a:r>
              <a:rPr lang="en-US" sz="2100" b="1" dirty="0"/>
              <a:t>Theme</a:t>
            </a:r>
            <a:r>
              <a:rPr lang="en-US" sz="2100" dirty="0"/>
              <a:t>: “Members’ Journey with MEPS” (Minimum Energy Performance Standards)</a:t>
            </a:r>
            <a:endParaRPr lang="en-AU" sz="2100" dirty="0"/>
          </a:p>
          <a:p>
            <a:pPr>
              <a:lnSpc>
                <a:spcPct val="110000"/>
              </a:lnSpc>
            </a:pPr>
            <a:r>
              <a:rPr lang="en-US" b="1" dirty="0"/>
              <a:t>Date/Venue</a:t>
            </a:r>
            <a:r>
              <a:rPr lang="en-US" dirty="0"/>
              <a:t>: November 18, 2025 / Seoul, Korea</a:t>
            </a:r>
          </a:p>
          <a:p>
            <a:pPr>
              <a:lnSpc>
                <a:spcPct val="110000"/>
              </a:lnSpc>
            </a:pPr>
            <a:r>
              <a:rPr lang="en-US" b="1" dirty="0"/>
              <a:t>Total Participants </a:t>
            </a:r>
            <a:r>
              <a:rPr lang="en-US" dirty="0"/>
              <a:t>(52)</a:t>
            </a:r>
          </a:p>
          <a:p>
            <a:pPr lvl="1">
              <a:lnSpc>
                <a:spcPct val="110000"/>
              </a:lnSpc>
              <a:buFont typeface="Courier New" panose="02070309020205020404" pitchFamily="49" charset="0"/>
              <a:buChar char="o"/>
            </a:pPr>
            <a:r>
              <a:rPr lang="en-US" dirty="0"/>
              <a:t>Member Economies (12): CDA; PRC; HKC; JPN; ROK; MAS; MEX; PHL; RUS; CT; THA; VN</a:t>
            </a:r>
          </a:p>
          <a:p>
            <a:pPr lvl="1">
              <a:lnSpc>
                <a:spcPct val="110000"/>
              </a:lnSpc>
              <a:buFont typeface="Courier New" panose="02070309020205020404" pitchFamily="49" charset="0"/>
              <a:buChar char="o"/>
            </a:pPr>
            <a:r>
              <a:rPr lang="en-US" dirty="0"/>
              <a:t>APEC Fora (5): </a:t>
            </a:r>
            <a:r>
              <a:rPr lang="en-US" kern="100" dirty="0"/>
              <a:t>APEC Secretariat, EWG LS, EWG Secretariat, EGEEC, EGNRET, APERC</a:t>
            </a:r>
          </a:p>
          <a:p>
            <a:pPr>
              <a:lnSpc>
                <a:spcPct val="110000"/>
              </a:lnSpc>
            </a:pPr>
            <a:r>
              <a:rPr lang="en-US" b="1" kern="100" dirty="0"/>
              <a:t>This Workshop aims to:</a:t>
            </a:r>
          </a:p>
          <a:p>
            <a:pPr lvl="1">
              <a:lnSpc>
                <a:spcPct val="110000"/>
              </a:lnSpc>
              <a:buFont typeface="Courier New" panose="02070309020205020404" pitchFamily="49" charset="0"/>
              <a:buChar char="o"/>
            </a:pPr>
            <a:r>
              <a:rPr lang="en-US" kern="100" dirty="0"/>
              <a:t>Identify common challenges and contextual constraints in MEPS implementation across APEC.</a:t>
            </a:r>
          </a:p>
          <a:p>
            <a:pPr lvl="1">
              <a:lnSpc>
                <a:spcPct val="110000"/>
              </a:lnSpc>
              <a:buFont typeface="Courier New" panose="02070309020205020404" pitchFamily="49" charset="0"/>
              <a:buChar char="o"/>
            </a:pPr>
            <a:r>
              <a:rPr lang="en-US" kern="100" dirty="0"/>
              <a:t>Facilitate peer learning through structured exchange of experiences and best practices.</a:t>
            </a:r>
          </a:p>
          <a:p>
            <a:pPr lvl="1">
              <a:lnSpc>
                <a:spcPct val="110000"/>
              </a:lnSpc>
              <a:buFont typeface="Courier New" panose="02070309020205020404" pitchFamily="49" charset="0"/>
              <a:buChar char="o"/>
            </a:pPr>
            <a:r>
              <a:rPr lang="en-US" kern="100" dirty="0"/>
              <a:t>Generate actionable recommendations to strengthen MEPS design, adoption, and enforcement.</a:t>
            </a:r>
          </a:p>
        </p:txBody>
      </p:sp>
      <p:sp>
        <p:nvSpPr>
          <p:cNvPr id="5" name="Title 4">
            <a:extLst>
              <a:ext uri="{FF2B5EF4-FFF2-40B4-BE49-F238E27FC236}">
                <a16:creationId xmlns:a16="http://schemas.microsoft.com/office/drawing/2014/main" id="{BE0E13A4-D886-DDE8-A709-087F8412B078}"/>
              </a:ext>
            </a:extLst>
          </p:cNvPr>
          <p:cNvSpPr>
            <a:spLocks noGrp="1"/>
          </p:cNvSpPr>
          <p:nvPr>
            <p:ph type="title"/>
          </p:nvPr>
        </p:nvSpPr>
        <p:spPr/>
        <p:txBody>
          <a:bodyPr/>
          <a:lstStyle/>
          <a:p>
            <a:r>
              <a:rPr lang="en-US" altLang="ko-KR" dirty="0"/>
              <a:t>Phase 1 Workshop Overview</a:t>
            </a:r>
            <a:endParaRPr lang="ko-KR" altLang="en-US" dirty="0"/>
          </a:p>
        </p:txBody>
      </p:sp>
      <p:pic>
        <p:nvPicPr>
          <p:cNvPr id="11" name="Content Placeholder 10">
            <a:extLst>
              <a:ext uri="{FF2B5EF4-FFF2-40B4-BE49-F238E27FC236}">
                <a16:creationId xmlns:a16="http://schemas.microsoft.com/office/drawing/2014/main" id="{830E262C-AB3C-3773-6409-143461BD4CC5}"/>
              </a:ext>
            </a:extLst>
          </p:cNvPr>
          <p:cNvPicPr>
            <a:picLocks noGrp="1" noChangeAspect="1"/>
          </p:cNvPicPr>
          <p:nvPr>
            <p:ph sz="half" idx="2"/>
          </p:nvPr>
        </p:nvPicPr>
        <p:blipFill>
          <a:blip r:embed="rId2"/>
          <a:stretch>
            <a:fillRect/>
          </a:stretch>
        </p:blipFill>
        <p:spPr>
          <a:xfrm>
            <a:off x="9870953" y="2092297"/>
            <a:ext cx="2103302" cy="1822862"/>
          </a:xfrm>
          <a:prstGeom prst="rect">
            <a:avLst/>
          </a:prstGeom>
        </p:spPr>
      </p:pic>
      <p:sp>
        <p:nvSpPr>
          <p:cNvPr id="13" name="Rectangle: Rounded Corners 14">
            <a:extLst>
              <a:ext uri="{FF2B5EF4-FFF2-40B4-BE49-F238E27FC236}">
                <a16:creationId xmlns:a16="http://schemas.microsoft.com/office/drawing/2014/main" id="{3D56BDC2-D6BF-2A79-C512-95F82F14521D}"/>
              </a:ext>
            </a:extLst>
          </p:cNvPr>
          <p:cNvSpPr/>
          <p:nvPr/>
        </p:nvSpPr>
        <p:spPr>
          <a:xfrm>
            <a:off x="7478943" y="3722023"/>
            <a:ext cx="2231727" cy="1981596"/>
          </a:xfrm>
          <a:prstGeom prst="rect">
            <a:avLst/>
          </a:prstGeom>
          <a:blipFill rotWithShape="1">
            <a:blip r:embed="rId3" cstate="print">
              <a:extLst>
                <a:ext uri="{28A0092B-C50C-407E-A947-70E740481C1C}">
                  <a14:useLocalDpi xmlns:a14="http://schemas.microsoft.com/office/drawing/2010/main" val="0"/>
                </a:ext>
              </a:extLst>
            </a:blip>
            <a:srcRect/>
            <a:stretch>
              <a:fillRect l="-2000" r="-2000"/>
            </a:stretch>
          </a:blipFill>
          <a:ln>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dirty="0"/>
          </a:p>
        </p:txBody>
      </p:sp>
      <p:sp>
        <p:nvSpPr>
          <p:cNvPr id="14" name="Rectangle 13" descr="A person standing in front of a podium&#10;&#10;AI-generated content may be incorrect.">
            <a:extLst>
              <a:ext uri="{FF2B5EF4-FFF2-40B4-BE49-F238E27FC236}">
                <a16:creationId xmlns:a16="http://schemas.microsoft.com/office/drawing/2014/main" id="{6A69F0A9-18DD-AF31-4DB9-03AE9460598D}"/>
              </a:ext>
            </a:extLst>
          </p:cNvPr>
          <p:cNvSpPr/>
          <p:nvPr/>
        </p:nvSpPr>
        <p:spPr>
          <a:xfrm>
            <a:off x="9870953" y="4080719"/>
            <a:ext cx="1617002" cy="2121644"/>
          </a:xfrm>
          <a:prstGeom prst="rect">
            <a:avLst/>
          </a:prstGeom>
          <a:blipFill dpi="0" rotWithShape="1">
            <a:blip r:embed="rId4" cstate="print">
              <a:extLst>
                <a:ext uri="{28A0092B-C50C-407E-A947-70E740481C1C}">
                  <a14:useLocalDpi xmlns:a14="http://schemas.microsoft.com/office/drawing/2010/main" val="0"/>
                </a:ext>
              </a:extLst>
            </a:blip>
            <a:srcRect/>
            <a:stretch>
              <a:fillRect t="-13923" b="-42077"/>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a:p>
        </p:txBody>
      </p:sp>
      <p:grpSp>
        <p:nvGrpSpPr>
          <p:cNvPr id="15" name="Group 14">
            <a:extLst>
              <a:ext uri="{FF2B5EF4-FFF2-40B4-BE49-F238E27FC236}">
                <a16:creationId xmlns:a16="http://schemas.microsoft.com/office/drawing/2014/main" id="{DA68E039-94B9-F8B1-EE3F-42ECC3CE21DB}"/>
              </a:ext>
            </a:extLst>
          </p:cNvPr>
          <p:cNvGrpSpPr/>
          <p:nvPr/>
        </p:nvGrpSpPr>
        <p:grpSpPr>
          <a:xfrm>
            <a:off x="7123336" y="369400"/>
            <a:ext cx="3749541" cy="3114674"/>
            <a:chOff x="149932" y="3214828"/>
            <a:chExt cx="6069815" cy="3575048"/>
          </a:xfrm>
        </p:grpSpPr>
        <p:pic>
          <p:nvPicPr>
            <p:cNvPr id="16" name="Picture 15" descr="A person writing on a whiteboard&#10;&#10;AI-generated content may be incorrect.">
              <a:extLst>
                <a:ext uri="{FF2B5EF4-FFF2-40B4-BE49-F238E27FC236}">
                  <a16:creationId xmlns:a16="http://schemas.microsoft.com/office/drawing/2014/main" id="{D14A613D-7B12-B2F6-A1DE-6A498EE1D9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932" y="3214828"/>
              <a:ext cx="3028636" cy="1787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77DE7474-E633-15E4-9081-115FC54A1C3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8568" y="3214828"/>
              <a:ext cx="3041179" cy="1787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A group of people around a round table&#10;&#10;AI-generated content may be incorrect.">
              <a:extLst>
                <a:ext uri="{FF2B5EF4-FFF2-40B4-BE49-F238E27FC236}">
                  <a16:creationId xmlns:a16="http://schemas.microsoft.com/office/drawing/2014/main" id="{8C54AFE7-41A3-BAC8-427C-365F938DD9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4760" y="5002352"/>
              <a:ext cx="3035140" cy="1787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4173153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F3948A-F518-2CC3-6D80-44D98F0CFDE9}"/>
              </a:ext>
            </a:extLst>
          </p:cNvPr>
          <p:cNvSpPr>
            <a:spLocks noGrp="1"/>
          </p:cNvSpPr>
          <p:nvPr>
            <p:ph type="sldNum" sz="quarter" idx="12"/>
          </p:nvPr>
        </p:nvSpPr>
        <p:spPr/>
        <p:txBody>
          <a:bodyPr/>
          <a:lstStyle/>
          <a:p>
            <a:fld id="{69F6399B-E970-48CA-821C-EAB94E252A21}" type="slidenum">
              <a:rPr lang="en-AU" smtClean="0"/>
              <a:t>5</a:t>
            </a:fld>
            <a:endParaRPr lang="en-AU"/>
          </a:p>
        </p:txBody>
      </p:sp>
      <p:sp>
        <p:nvSpPr>
          <p:cNvPr id="7" name="Content Placeholder 6">
            <a:extLst>
              <a:ext uri="{FF2B5EF4-FFF2-40B4-BE49-F238E27FC236}">
                <a16:creationId xmlns:a16="http://schemas.microsoft.com/office/drawing/2014/main" id="{09FDD4C2-A2C3-5408-5E46-523D6CA42F53}"/>
              </a:ext>
            </a:extLst>
          </p:cNvPr>
          <p:cNvSpPr>
            <a:spLocks noGrp="1"/>
          </p:cNvSpPr>
          <p:nvPr>
            <p:ph sz="half" idx="1"/>
          </p:nvPr>
        </p:nvSpPr>
        <p:spPr>
          <a:xfrm>
            <a:off x="431800" y="960188"/>
            <a:ext cx="5402330" cy="4616364"/>
          </a:xfr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pPr>
              <a:spcBef>
                <a:spcPts val="600"/>
              </a:spcBef>
            </a:pPr>
            <a:endParaRPr lang="en-US" dirty="0"/>
          </a:p>
          <a:p>
            <a:pPr>
              <a:spcBef>
                <a:spcPts val="600"/>
              </a:spcBef>
            </a:pPr>
            <a:r>
              <a:rPr lang="en-US" sz="1800" dirty="0"/>
              <a:t>MEPS reaffirmed as a core driver of system-level efficiency gains.</a:t>
            </a:r>
          </a:p>
          <a:p>
            <a:pPr>
              <a:spcBef>
                <a:spcPts val="600"/>
              </a:spcBef>
            </a:pPr>
            <a:r>
              <a:rPr lang="en-US" sz="1800" dirty="0"/>
              <a:t>Increasing recognition of MEPS within a broader policy ecosystem.</a:t>
            </a:r>
          </a:p>
          <a:p>
            <a:pPr>
              <a:spcBef>
                <a:spcPts val="600"/>
              </a:spcBef>
            </a:pPr>
            <a:r>
              <a:rPr lang="en-US" sz="1800" dirty="0"/>
              <a:t>Growing momentum toward evidence-based standard setting.</a:t>
            </a:r>
          </a:p>
          <a:p>
            <a:pPr>
              <a:spcBef>
                <a:spcPts val="600"/>
              </a:spcBef>
            </a:pPr>
            <a:r>
              <a:rPr lang="en-US" sz="1800" dirty="0"/>
              <a:t>Broad support for regional alignment and shared technical resources</a:t>
            </a:r>
          </a:p>
          <a:p>
            <a:pPr>
              <a:spcBef>
                <a:spcPts val="600"/>
              </a:spcBef>
            </a:pPr>
            <a:r>
              <a:rPr lang="en-US" sz="1800" dirty="0"/>
              <a:t>Deeper appreciation of the role of industry, retail, and consumers.</a:t>
            </a:r>
          </a:p>
          <a:p>
            <a:pPr>
              <a:spcBef>
                <a:spcPts val="600"/>
              </a:spcBef>
            </a:pPr>
            <a:r>
              <a:rPr lang="en-US" sz="1800" dirty="0"/>
              <a:t>Strong demand for peer learning, technical exchange, and practical tools</a:t>
            </a:r>
          </a:p>
        </p:txBody>
      </p:sp>
      <p:sp>
        <p:nvSpPr>
          <p:cNvPr id="5" name="Title 4">
            <a:extLst>
              <a:ext uri="{FF2B5EF4-FFF2-40B4-BE49-F238E27FC236}">
                <a16:creationId xmlns:a16="http://schemas.microsoft.com/office/drawing/2014/main" id="{04044778-0DB1-2152-0918-9EF01436C191}"/>
              </a:ext>
            </a:extLst>
          </p:cNvPr>
          <p:cNvSpPr>
            <a:spLocks noGrp="1"/>
          </p:cNvSpPr>
          <p:nvPr>
            <p:ph type="title"/>
          </p:nvPr>
        </p:nvSpPr>
        <p:spPr/>
        <p:txBody>
          <a:bodyPr/>
          <a:lstStyle/>
          <a:p>
            <a:r>
              <a:rPr lang="en-US" altLang="ko-KR" dirty="0"/>
              <a:t>Key Takeaways from Phase 1</a:t>
            </a:r>
            <a:endParaRPr lang="ko-KR" altLang="en-US" dirty="0"/>
          </a:p>
        </p:txBody>
      </p:sp>
      <p:sp>
        <p:nvSpPr>
          <p:cNvPr id="11" name="TextBox 10">
            <a:extLst>
              <a:ext uri="{FF2B5EF4-FFF2-40B4-BE49-F238E27FC236}">
                <a16:creationId xmlns:a16="http://schemas.microsoft.com/office/drawing/2014/main" id="{3DA3956C-263D-A09A-6FD4-3BE4E914BB26}"/>
              </a:ext>
            </a:extLst>
          </p:cNvPr>
          <p:cNvSpPr txBox="1"/>
          <p:nvPr/>
        </p:nvSpPr>
        <p:spPr>
          <a:xfrm>
            <a:off x="431800" y="960188"/>
            <a:ext cx="5402330" cy="400110"/>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bg1"/>
                </a:solidFill>
                <a:latin typeface="Segoe UI" panose="020B0502040204020203" pitchFamily="34" charset="0"/>
                <a:cs typeface="Segoe UI" panose="020B0502040204020203" pitchFamily="34" charset="0"/>
              </a:rPr>
              <a:t>Key Outcomes</a:t>
            </a:r>
          </a:p>
        </p:txBody>
      </p:sp>
      <p:sp>
        <p:nvSpPr>
          <p:cNvPr id="15" name="Content Placeholder 6">
            <a:extLst>
              <a:ext uri="{FF2B5EF4-FFF2-40B4-BE49-F238E27FC236}">
                <a16:creationId xmlns:a16="http://schemas.microsoft.com/office/drawing/2014/main" id="{86D3A50B-5C78-B6A1-0FD7-BD9FD205237F}"/>
              </a:ext>
            </a:extLst>
          </p:cNvPr>
          <p:cNvSpPr txBox="1">
            <a:spLocks/>
          </p:cNvSpPr>
          <p:nvPr/>
        </p:nvSpPr>
        <p:spPr>
          <a:xfrm>
            <a:off x="6096000" y="960188"/>
            <a:ext cx="5402330" cy="5396162"/>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0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8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a:extLst>
                    <a:ext uri="{96DAC541-7B7A-43D3-8B79-37D633B846F1}">
                      <asvg:svgBlip xmlns:asvg="http://schemas.microsoft.com/office/drawing/2016/SVG/main" r:embed="rId3"/>
                    </a:ext>
                  </a:extLst>
                </a:blip>
              </a:buBlip>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Tx/>
              <a:buBlip>
                <a:blip>
                  <a:extLst>
                    <a:ext uri="{96DAC541-7B7A-43D3-8B79-37D633B846F1}">
                      <asvg:svgBlip xmlns:asvg="http://schemas.microsoft.com/office/drawing/2016/SVG/main" r:embed="rId3"/>
                    </a:ext>
                  </a:extLst>
                </a:blip>
              </a:buBlip>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Tx/>
              <a:buBlip>
                <a:blip>
                  <a:extLst>
                    <a:ext uri="{96DAC541-7B7A-43D3-8B79-37D633B846F1}">
                      <asvg:svgBlip xmlns:asvg="http://schemas.microsoft.com/office/drawing/2016/SVG/main" r:embed="rId3"/>
                    </a:ext>
                  </a:extLst>
                </a:blip>
              </a:buBlip>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10000"/>
              </a:lnSpc>
              <a:spcBef>
                <a:spcPts val="300"/>
              </a:spcBef>
              <a:spcAft>
                <a:spcPts val="300"/>
              </a:spcAft>
              <a:buNone/>
            </a:pPr>
            <a:endParaRPr lang="en-US" sz="1800" dirty="0"/>
          </a:p>
          <a:p>
            <a:pPr marL="0" indent="0">
              <a:lnSpc>
                <a:spcPct val="110000"/>
              </a:lnSpc>
              <a:spcBef>
                <a:spcPts val="300"/>
              </a:spcBef>
              <a:spcAft>
                <a:spcPts val="300"/>
              </a:spcAft>
              <a:buNone/>
            </a:pPr>
            <a:endParaRPr lang="en-US" sz="400" dirty="0"/>
          </a:p>
          <a:p>
            <a:pPr>
              <a:lnSpc>
                <a:spcPct val="110000"/>
              </a:lnSpc>
              <a:spcBef>
                <a:spcPts val="300"/>
              </a:spcBef>
              <a:spcAft>
                <a:spcPts val="300"/>
              </a:spcAft>
            </a:pPr>
            <a:r>
              <a:rPr lang="en-US" sz="1900" dirty="0"/>
              <a:t>Early-stage MEPS development</a:t>
            </a:r>
          </a:p>
          <a:p>
            <a:pPr lvl="1">
              <a:lnSpc>
                <a:spcPct val="110000"/>
              </a:lnSpc>
              <a:spcBef>
                <a:spcPts val="300"/>
              </a:spcBef>
              <a:spcAft>
                <a:spcPts val="300"/>
              </a:spcAft>
              <a:buFont typeface="Courier New" panose="02070309020205020404" pitchFamily="49" charset="0"/>
              <a:buChar char="o"/>
            </a:pPr>
            <a:r>
              <a:rPr lang="en-US" sz="1700" dirty="0"/>
              <a:t>Use international standards as a starting point; establish clear institutional roles; invest in testing infrastructure; labelling integration</a:t>
            </a:r>
          </a:p>
          <a:p>
            <a:pPr>
              <a:lnSpc>
                <a:spcPct val="110000"/>
              </a:lnSpc>
              <a:spcBef>
                <a:spcPts val="300"/>
              </a:spcBef>
              <a:spcAft>
                <a:spcPts val="300"/>
              </a:spcAft>
            </a:pPr>
            <a:r>
              <a:rPr lang="en-US" sz="1900" dirty="0"/>
              <a:t>Strengthening existing MEPS programs</a:t>
            </a:r>
          </a:p>
          <a:p>
            <a:pPr lvl="1">
              <a:lnSpc>
                <a:spcPct val="110000"/>
              </a:lnSpc>
              <a:spcBef>
                <a:spcPts val="300"/>
              </a:spcBef>
              <a:spcAft>
                <a:spcPts val="300"/>
              </a:spcAft>
              <a:buFont typeface="Courier New" panose="02070309020205020404" pitchFamily="49" charset="0"/>
              <a:buChar char="o"/>
            </a:pPr>
            <a:r>
              <a:rPr lang="en-US" sz="1700" dirty="0"/>
              <a:t>Predictable revision cycle based on market data; Stronger compliance and enforcement; communicate co-benefits</a:t>
            </a:r>
          </a:p>
          <a:p>
            <a:pPr>
              <a:lnSpc>
                <a:spcPct val="110000"/>
              </a:lnSpc>
              <a:spcBef>
                <a:spcPts val="300"/>
              </a:spcBef>
              <a:spcAft>
                <a:spcPts val="300"/>
              </a:spcAft>
            </a:pPr>
            <a:r>
              <a:rPr lang="en-US" sz="1900" dirty="0"/>
              <a:t>Cross-cutting priorities (all economies)</a:t>
            </a:r>
          </a:p>
          <a:p>
            <a:pPr lvl="1">
              <a:lnSpc>
                <a:spcPct val="110000"/>
              </a:lnSpc>
              <a:spcBef>
                <a:spcPts val="300"/>
              </a:spcBef>
              <a:spcAft>
                <a:spcPts val="300"/>
              </a:spcAft>
              <a:buFont typeface="Courier New" panose="02070309020205020404" pitchFamily="49" charset="0"/>
              <a:buChar char="o"/>
            </a:pPr>
            <a:r>
              <a:rPr lang="en-US" sz="1700" dirty="0"/>
              <a:t>Focus on high-impact products (e.g. residential cooling); Strengthen data systems; leverage technical assistance</a:t>
            </a:r>
          </a:p>
          <a:p>
            <a:pPr>
              <a:lnSpc>
                <a:spcPct val="110000"/>
              </a:lnSpc>
              <a:spcBef>
                <a:spcPts val="300"/>
              </a:spcBef>
              <a:spcAft>
                <a:spcPts val="300"/>
              </a:spcAft>
            </a:pPr>
            <a:r>
              <a:rPr lang="en-US" sz="1900" dirty="0"/>
              <a:t>Future workshops &amp; cooperation</a:t>
            </a:r>
          </a:p>
          <a:p>
            <a:pPr lvl="1">
              <a:lnSpc>
                <a:spcPct val="110000"/>
              </a:lnSpc>
              <a:spcBef>
                <a:spcPts val="300"/>
              </a:spcBef>
              <a:spcAft>
                <a:spcPts val="300"/>
              </a:spcAft>
              <a:buFont typeface="Courier New" panose="02070309020205020404" pitchFamily="49" charset="0"/>
              <a:buChar char="o"/>
            </a:pPr>
            <a:r>
              <a:rPr lang="en-US" sz="1700" dirty="0"/>
              <a:t>Continue structured regional technical exchange and practical training</a:t>
            </a:r>
          </a:p>
          <a:p>
            <a:pPr>
              <a:lnSpc>
                <a:spcPct val="110000"/>
              </a:lnSpc>
              <a:spcBef>
                <a:spcPts val="300"/>
              </a:spcBef>
              <a:spcAft>
                <a:spcPts val="300"/>
              </a:spcAft>
            </a:pPr>
            <a:r>
              <a:rPr lang="en-US" sz="1900" dirty="0"/>
              <a:t>Policy ecosystem approach</a:t>
            </a:r>
          </a:p>
          <a:p>
            <a:pPr lvl="1">
              <a:lnSpc>
                <a:spcPct val="110000"/>
              </a:lnSpc>
              <a:spcBef>
                <a:spcPts val="300"/>
              </a:spcBef>
              <a:spcAft>
                <a:spcPts val="300"/>
              </a:spcAft>
              <a:buFont typeface="Courier New" panose="02070309020205020404" pitchFamily="49" charset="0"/>
              <a:buChar char="o"/>
            </a:pPr>
            <a:r>
              <a:rPr lang="en-US" sz="1700" dirty="0"/>
              <a:t>Integrate MEPS within broader policy frameworks; strengthen governance and stakeholder engagement</a:t>
            </a:r>
          </a:p>
        </p:txBody>
      </p:sp>
      <p:sp>
        <p:nvSpPr>
          <p:cNvPr id="16" name="TextBox 15">
            <a:extLst>
              <a:ext uri="{FF2B5EF4-FFF2-40B4-BE49-F238E27FC236}">
                <a16:creationId xmlns:a16="http://schemas.microsoft.com/office/drawing/2014/main" id="{1DCD08C1-E312-7026-017F-DC586E94EF25}"/>
              </a:ext>
            </a:extLst>
          </p:cNvPr>
          <p:cNvSpPr txBox="1"/>
          <p:nvPr/>
        </p:nvSpPr>
        <p:spPr>
          <a:xfrm>
            <a:off x="6096000" y="970919"/>
            <a:ext cx="5402330" cy="400110"/>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bg1"/>
                </a:solidFill>
                <a:latin typeface="Segoe UI" panose="020B0502040204020203" pitchFamily="34" charset="0"/>
                <a:cs typeface="Segoe UI" panose="020B0502040204020203" pitchFamily="34" charset="0"/>
              </a:rPr>
              <a:t>Key Recommendations</a:t>
            </a:r>
          </a:p>
        </p:txBody>
      </p:sp>
      <p:sp>
        <p:nvSpPr>
          <p:cNvPr id="3" name="TextBox 2">
            <a:extLst>
              <a:ext uri="{FF2B5EF4-FFF2-40B4-BE49-F238E27FC236}">
                <a16:creationId xmlns:a16="http://schemas.microsoft.com/office/drawing/2014/main" id="{F7157616-7B15-CCDA-E819-EB5D8DA2B943}"/>
              </a:ext>
            </a:extLst>
          </p:cNvPr>
          <p:cNvSpPr txBox="1"/>
          <p:nvPr/>
        </p:nvSpPr>
        <p:spPr>
          <a:xfrm>
            <a:off x="1321644" y="5897812"/>
            <a:ext cx="2774862" cy="369332"/>
          </a:xfrm>
          <a:prstGeom prst="rect">
            <a:avLst/>
          </a:prstGeom>
          <a:noFill/>
        </p:spPr>
        <p:txBody>
          <a:bodyPr wrap="none" rtlCol="0">
            <a:spAutoFit/>
          </a:bodyPr>
          <a:lstStyle/>
          <a:p>
            <a:r>
              <a:rPr lang="en-US" dirty="0">
                <a:hlinkClick r:id="rId4"/>
              </a:rPr>
              <a:t>Workshop Summary Report</a:t>
            </a:r>
            <a:endParaRPr lang="en-AU" dirty="0"/>
          </a:p>
        </p:txBody>
      </p:sp>
    </p:spTree>
    <p:extLst>
      <p:ext uri="{BB962C8B-B14F-4D97-AF65-F5344CB8AC3E}">
        <p14:creationId xmlns:p14="http://schemas.microsoft.com/office/powerpoint/2010/main" val="436932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AFBC2F-436F-A414-2D91-D4368D5B59A0}"/>
              </a:ext>
            </a:extLst>
          </p:cNvPr>
          <p:cNvSpPr>
            <a:spLocks noGrp="1"/>
          </p:cNvSpPr>
          <p:nvPr>
            <p:ph type="title"/>
          </p:nvPr>
        </p:nvSpPr>
        <p:spPr/>
        <p:txBody>
          <a:bodyPr/>
          <a:lstStyle/>
          <a:p>
            <a:r>
              <a:rPr lang="en-US" altLang="ko-KR" dirty="0"/>
              <a:t>Phase 2 Project</a:t>
            </a:r>
            <a:r>
              <a:rPr lang="ko-KR" altLang="en-US" dirty="0"/>
              <a:t> </a:t>
            </a:r>
            <a:r>
              <a:rPr lang="en-US" altLang="ko-KR" dirty="0"/>
              <a:t>Outline (EWG_208_2025A)</a:t>
            </a:r>
            <a:endParaRPr lang="ko-KR" altLang="en-US" dirty="0"/>
          </a:p>
        </p:txBody>
      </p:sp>
      <p:sp>
        <p:nvSpPr>
          <p:cNvPr id="2" name="Slide Number Placeholder 1">
            <a:extLst>
              <a:ext uri="{FF2B5EF4-FFF2-40B4-BE49-F238E27FC236}">
                <a16:creationId xmlns:a16="http://schemas.microsoft.com/office/drawing/2014/main" id="{0B0F36BA-4712-D754-6F61-F5F66BCF18D8}"/>
              </a:ext>
            </a:extLst>
          </p:cNvPr>
          <p:cNvSpPr>
            <a:spLocks noGrp="1"/>
          </p:cNvSpPr>
          <p:nvPr>
            <p:ph type="sldNum" sz="quarter" idx="12"/>
          </p:nvPr>
        </p:nvSpPr>
        <p:spPr/>
        <p:txBody>
          <a:bodyPr/>
          <a:lstStyle/>
          <a:p>
            <a:fld id="{69F6399B-E970-48CA-821C-EAB94E252A21}" type="slidenum">
              <a:rPr lang="en-AU" smtClean="0"/>
              <a:t>6</a:t>
            </a:fld>
            <a:endParaRPr lang="en-AU"/>
          </a:p>
        </p:txBody>
      </p:sp>
      <p:graphicFrame>
        <p:nvGraphicFramePr>
          <p:cNvPr id="7" name="表 1">
            <a:extLst>
              <a:ext uri="{FF2B5EF4-FFF2-40B4-BE49-F238E27FC236}">
                <a16:creationId xmlns:a16="http://schemas.microsoft.com/office/drawing/2014/main" id="{02530EAB-6C9A-9602-2359-C9DE989F8C22}"/>
              </a:ext>
            </a:extLst>
          </p:cNvPr>
          <p:cNvGraphicFramePr>
            <a:graphicFrameLocks noGrp="1"/>
          </p:cNvGraphicFramePr>
          <p:nvPr>
            <p:ph idx="1"/>
            <p:extLst>
              <p:ext uri="{D42A27DB-BD31-4B8C-83A1-F6EECF244321}">
                <p14:modId xmlns:p14="http://schemas.microsoft.com/office/powerpoint/2010/main" val="4040683140"/>
              </p:ext>
            </p:extLst>
          </p:nvPr>
        </p:nvGraphicFramePr>
        <p:xfrm>
          <a:off x="441324" y="1023937"/>
          <a:ext cx="11318875" cy="5119285"/>
        </p:xfrm>
        <a:graphic>
          <a:graphicData uri="http://schemas.openxmlformats.org/drawingml/2006/table">
            <a:tbl>
              <a:tblPr firstRow="1" bandRow="1">
                <a:tableStyleId>{5C22544A-7EE6-4342-B048-85BDC9FD1C3A}</a:tableStyleId>
              </a:tblPr>
              <a:tblGrid>
                <a:gridCol w="2282826">
                  <a:extLst>
                    <a:ext uri="{9D8B030D-6E8A-4147-A177-3AD203B41FA5}">
                      <a16:colId xmlns:a16="http://schemas.microsoft.com/office/drawing/2014/main" val="1209086805"/>
                    </a:ext>
                  </a:extLst>
                </a:gridCol>
                <a:gridCol w="9036049">
                  <a:extLst>
                    <a:ext uri="{9D8B030D-6E8A-4147-A177-3AD203B41FA5}">
                      <a16:colId xmlns:a16="http://schemas.microsoft.com/office/drawing/2014/main" val="2501455600"/>
                    </a:ext>
                  </a:extLst>
                </a:gridCol>
              </a:tblGrid>
              <a:tr h="441597">
                <a:tc>
                  <a:txBody>
                    <a:bodyPr/>
                    <a:lstStyle/>
                    <a:p>
                      <a:r>
                        <a:rPr kumimoji="1" lang="en-US" altLang="ja-JP" sz="2000" b="1" dirty="0"/>
                        <a:t>Project Title</a:t>
                      </a:r>
                      <a:endParaRPr kumimoji="1" lang="ja-JP" altLang="en-US" sz="2000" b="1" dirty="0"/>
                    </a:p>
                  </a:txBody>
                  <a:tcPr>
                    <a:solidFill>
                      <a:schemeClr val="accent1">
                        <a:lumMod val="75000"/>
                      </a:schemeClr>
                    </a:solidFill>
                  </a:tcPr>
                </a:tc>
                <a:tc>
                  <a:txBody>
                    <a:bodyPr/>
                    <a:lstStyle/>
                    <a:p>
                      <a:r>
                        <a:rPr kumimoji="1" lang="en-US" altLang="ja-JP" sz="2000" b="1" kern="1200" dirty="0">
                          <a:solidFill>
                            <a:schemeClr val="lt1"/>
                          </a:solidFill>
                          <a:latin typeface="+mn-lt"/>
                          <a:ea typeface="+mn-ea"/>
                          <a:cs typeface="+mn-cs"/>
                        </a:rPr>
                        <a:t>Capacity Building Workshop for Energy Efficiency and Conservation Policy (Phase 2) </a:t>
                      </a:r>
                      <a:endParaRPr kumimoji="1" lang="ja-JP" altLang="en-US" sz="2000" b="1" kern="1200" dirty="0">
                        <a:solidFill>
                          <a:schemeClr val="lt1"/>
                        </a:solidFill>
                        <a:latin typeface="+mn-lt"/>
                        <a:ea typeface="+mn-ea"/>
                        <a:cs typeface="+mn-cs"/>
                      </a:endParaRPr>
                    </a:p>
                  </a:txBody>
                  <a:tcPr>
                    <a:solidFill>
                      <a:schemeClr val="accent1">
                        <a:lumMod val="75000"/>
                      </a:schemeClr>
                    </a:solidFill>
                  </a:tcPr>
                </a:tc>
                <a:extLst>
                  <a:ext uri="{0D108BD9-81ED-4DB2-BD59-A6C34878D82A}">
                    <a16:rowId xmlns:a16="http://schemas.microsoft.com/office/drawing/2014/main" val="643631320"/>
                  </a:ext>
                </a:extLst>
              </a:tr>
              <a:tr h="441597">
                <a:tc>
                  <a:txBody>
                    <a:bodyPr/>
                    <a:lstStyle/>
                    <a:p>
                      <a:r>
                        <a:rPr kumimoji="1" lang="en-US" altLang="ja-JP" sz="2000" b="1"/>
                        <a:t>Proposing Economy</a:t>
                      </a:r>
                      <a:endParaRPr kumimoji="1" lang="ja-JP" altLang="en-US" sz="2000" b="1"/>
                    </a:p>
                  </a:txBody>
                  <a:tcPr/>
                </a:tc>
                <a:tc>
                  <a:txBody>
                    <a:bodyPr/>
                    <a:lstStyle/>
                    <a:p>
                      <a:r>
                        <a:rPr kumimoji="1" lang="en-US" altLang="ja-JP" sz="2000">
                          <a:solidFill>
                            <a:schemeClr val="tx1"/>
                          </a:solidFill>
                        </a:rPr>
                        <a:t>Japan</a:t>
                      </a:r>
                      <a:endParaRPr kumimoji="1" lang="ja-JP" altLang="en-US" sz="2000">
                        <a:solidFill>
                          <a:schemeClr val="tx1"/>
                        </a:solidFill>
                      </a:endParaRPr>
                    </a:p>
                  </a:txBody>
                  <a:tcPr/>
                </a:tc>
                <a:extLst>
                  <a:ext uri="{0D108BD9-81ED-4DB2-BD59-A6C34878D82A}">
                    <a16:rowId xmlns:a16="http://schemas.microsoft.com/office/drawing/2014/main" val="1966542841"/>
                  </a:ext>
                </a:extLst>
              </a:tr>
              <a:tr h="781287">
                <a:tc>
                  <a:txBody>
                    <a:bodyPr/>
                    <a:lstStyle/>
                    <a:p>
                      <a:r>
                        <a:rPr kumimoji="1" lang="en-US" altLang="ja-JP" sz="2000" b="1"/>
                        <a:t>Co-Sponsoring Economies</a:t>
                      </a:r>
                      <a:endParaRPr kumimoji="1" lang="ja-JP" altLang="en-US" sz="2000" b="1"/>
                    </a:p>
                  </a:txBody>
                  <a:tcPr/>
                </a:tc>
                <a:tc>
                  <a:txBody>
                    <a:bodyPr/>
                    <a:lstStyle/>
                    <a:p>
                      <a:r>
                        <a:rPr kumimoji="1" lang="en-US" altLang="ja-JP" sz="2000" dirty="0">
                          <a:solidFill>
                            <a:schemeClr val="tx1"/>
                          </a:solidFill>
                        </a:rPr>
                        <a:t>Hong Kong, China; </a:t>
                      </a:r>
                      <a:r>
                        <a:rPr lang="en-US" altLang="ja-JP" sz="2000" dirty="0">
                          <a:solidFill>
                            <a:schemeClr val="tx1"/>
                          </a:solidFill>
                        </a:rPr>
                        <a:t>The </a:t>
                      </a:r>
                      <a:r>
                        <a:rPr kumimoji="1" lang="en-US" altLang="ja-JP" sz="2000" dirty="0">
                          <a:solidFill>
                            <a:schemeClr val="tx1"/>
                          </a:solidFill>
                        </a:rPr>
                        <a:t>Philippines; Chinese Taipei; Viet Nam</a:t>
                      </a:r>
                      <a:endParaRPr kumimoji="1" lang="ja-JP" altLang="en-US" sz="2000" dirty="0">
                        <a:solidFill>
                          <a:schemeClr val="tx1"/>
                        </a:solidFill>
                      </a:endParaRPr>
                    </a:p>
                  </a:txBody>
                  <a:tcPr/>
                </a:tc>
                <a:extLst>
                  <a:ext uri="{0D108BD9-81ED-4DB2-BD59-A6C34878D82A}">
                    <a16:rowId xmlns:a16="http://schemas.microsoft.com/office/drawing/2014/main" val="2805586369"/>
                  </a:ext>
                </a:extLst>
              </a:tr>
              <a:tr h="2673517">
                <a:tc>
                  <a:txBody>
                    <a:bodyPr/>
                    <a:lstStyle/>
                    <a:p>
                      <a:r>
                        <a:rPr kumimoji="1" lang="en-US" altLang="ja-JP" sz="2000" b="1"/>
                        <a:t>Objectives</a:t>
                      </a:r>
                      <a:endParaRPr kumimoji="1" lang="ja-JP" altLang="en-US" sz="2000" b="1"/>
                    </a:p>
                  </a:txBody>
                  <a:tcPr/>
                </a:tc>
                <a:tc>
                  <a:txBody>
                    <a:bodyPr/>
                    <a:lstStyle/>
                    <a:p>
                      <a:r>
                        <a:rPr lang="en-US" sz="2000" b="0" i="0" u="none" strike="noStrike" kern="1200" baseline="0" dirty="0">
                          <a:solidFill>
                            <a:schemeClr val="tx1"/>
                          </a:solidFill>
                          <a:latin typeface="+mn-lt"/>
                          <a:ea typeface="+mn-ea"/>
                          <a:cs typeface="+mn-cs"/>
                        </a:rPr>
                        <a:t>Since member economies must develop their own pathways for energy transition, building capacity for policy formulation is essential. The main objective of the project is to develop policies addressing issues on energy efficiency and conservation. </a:t>
                      </a:r>
                    </a:p>
                    <a:p>
                      <a:endParaRPr lang="en-US" sz="600" b="0" i="0" u="none" strike="noStrike" kern="1200" baseline="0" dirty="0">
                        <a:solidFill>
                          <a:schemeClr val="tx1"/>
                        </a:solidFill>
                        <a:latin typeface="+mn-lt"/>
                        <a:ea typeface="+mn-ea"/>
                        <a:cs typeface="+mn-cs"/>
                      </a:endParaRPr>
                    </a:p>
                    <a:p>
                      <a:r>
                        <a:rPr lang="en-US" sz="2000" b="0" i="0" u="none" strike="noStrike" kern="1200" baseline="0" dirty="0">
                          <a:solidFill>
                            <a:schemeClr val="tx1"/>
                          </a:solidFill>
                          <a:latin typeface="+mn-lt"/>
                          <a:ea typeface="+mn-ea"/>
                          <a:cs typeface="+mn-cs"/>
                        </a:rPr>
                        <a:t>Specifically, this project aims to: </a:t>
                      </a:r>
                    </a:p>
                    <a:p>
                      <a:pPr marL="285750" indent="-285750">
                        <a:buFontTx/>
                        <a:buChar char="-"/>
                      </a:pPr>
                      <a:r>
                        <a:rPr lang="en-US" sz="2000" b="0" i="0" u="none" strike="noStrike" kern="1200" baseline="0" dirty="0">
                          <a:solidFill>
                            <a:schemeClr val="tx1"/>
                          </a:solidFill>
                          <a:latin typeface="+mn-lt"/>
                          <a:ea typeface="+mn-ea"/>
                          <a:cs typeface="+mn-cs"/>
                        </a:rPr>
                        <a:t>Identify common challenges across APEC economies; </a:t>
                      </a:r>
                    </a:p>
                    <a:p>
                      <a:pPr marL="285750" indent="-285750">
                        <a:buFontTx/>
                        <a:buChar char="-"/>
                      </a:pPr>
                      <a:r>
                        <a:rPr lang="en-US" sz="2000" b="0" i="0" u="none" strike="noStrike" kern="1200" baseline="0" dirty="0">
                          <a:solidFill>
                            <a:schemeClr val="tx1"/>
                          </a:solidFill>
                          <a:latin typeface="+mn-lt"/>
                          <a:ea typeface="+mn-ea"/>
                          <a:cs typeface="+mn-cs"/>
                        </a:rPr>
                        <a:t>Share best practices and lessons learned</a:t>
                      </a:r>
                    </a:p>
                    <a:p>
                      <a:pPr marL="285750" indent="-285750">
                        <a:buFontTx/>
                        <a:buChar char="-"/>
                      </a:pPr>
                      <a:r>
                        <a:rPr lang="en-US" sz="2000" b="0" i="0" u="none" strike="noStrike" kern="1200" baseline="0" dirty="0">
                          <a:solidFill>
                            <a:schemeClr val="tx1"/>
                          </a:solidFill>
                          <a:latin typeface="+mn-lt"/>
                          <a:ea typeface="+mn-ea"/>
                          <a:cs typeface="+mn-cs"/>
                        </a:rPr>
                        <a:t>Develop new ideas to improve energy efficiency and conservation policies of the member economies. </a:t>
                      </a:r>
                      <a:endParaRPr lang="en-US" sz="18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val="3201615276"/>
                  </a:ext>
                </a:extLst>
              </a:tr>
              <a:tr h="781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dirty="0"/>
                        <a:t>Outputs</a:t>
                      </a:r>
                      <a:endParaRPr kumimoji="1" lang="ja-JP" altLang="en-US" sz="2000" b="1" dirty="0"/>
                    </a:p>
                    <a:p>
                      <a:endParaRPr kumimoji="1" lang="ja-JP" altLang="en-US" sz="2000" dirty="0"/>
                    </a:p>
                  </a:txBody>
                  <a:tcPr/>
                </a:tc>
                <a:tc>
                  <a:txBody>
                    <a:bodyPr/>
                    <a:lstStyle/>
                    <a:p>
                      <a:pPr marL="342900" indent="-342900">
                        <a:buAutoNum type="arabicPeriod"/>
                      </a:pPr>
                      <a:r>
                        <a:rPr kumimoji="1" lang="en-US" altLang="ja-JP" sz="2000" dirty="0">
                          <a:solidFill>
                            <a:schemeClr val="tx1"/>
                          </a:solidFill>
                        </a:rPr>
                        <a:t>Capacity Building Workshop for Energy Efficiency and Conservation Policy</a:t>
                      </a:r>
                    </a:p>
                    <a:p>
                      <a:pPr marL="342900" indent="-342900">
                        <a:buAutoNum type="arabicPeriod"/>
                      </a:pPr>
                      <a:r>
                        <a:rPr kumimoji="1" lang="en-US" altLang="ja-JP" sz="2000" dirty="0">
                          <a:solidFill>
                            <a:schemeClr val="tx1"/>
                          </a:solidFill>
                        </a:rPr>
                        <a:t>Workshop Summary Report</a:t>
                      </a:r>
                      <a:endParaRPr kumimoji="1" lang="ja-JP" altLang="en-US" sz="2000" dirty="0">
                        <a:solidFill>
                          <a:schemeClr val="tx1"/>
                        </a:solidFill>
                      </a:endParaRPr>
                    </a:p>
                  </a:txBody>
                  <a:tcPr/>
                </a:tc>
                <a:extLst>
                  <a:ext uri="{0D108BD9-81ED-4DB2-BD59-A6C34878D82A}">
                    <a16:rowId xmlns:a16="http://schemas.microsoft.com/office/drawing/2014/main" val="3598373312"/>
                  </a:ext>
                </a:extLst>
              </a:tr>
            </a:tbl>
          </a:graphicData>
        </a:graphic>
      </p:graphicFrame>
    </p:spTree>
    <p:extLst>
      <p:ext uri="{BB962C8B-B14F-4D97-AF65-F5344CB8AC3E}">
        <p14:creationId xmlns:p14="http://schemas.microsoft.com/office/powerpoint/2010/main" val="2197986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7CD4DE-7898-EC0A-B968-77E94B81513B}"/>
              </a:ext>
            </a:extLst>
          </p:cNvPr>
          <p:cNvSpPr>
            <a:spLocks noGrp="1"/>
          </p:cNvSpPr>
          <p:nvPr>
            <p:ph type="title"/>
          </p:nvPr>
        </p:nvSpPr>
        <p:spPr/>
        <p:txBody>
          <a:bodyPr/>
          <a:lstStyle/>
          <a:p>
            <a:r>
              <a:rPr lang="en-US" altLang="ko-KR" dirty="0"/>
              <a:t>Phase 2 Project</a:t>
            </a:r>
            <a:r>
              <a:rPr lang="ko-KR" altLang="en-US" dirty="0"/>
              <a:t> </a:t>
            </a:r>
            <a:r>
              <a:rPr lang="en-US" altLang="ko-KR" dirty="0"/>
              <a:t>Outline (EWG_208_2025A)</a:t>
            </a:r>
            <a:endParaRPr lang="ko-KR" altLang="en-US" dirty="0"/>
          </a:p>
        </p:txBody>
      </p:sp>
      <p:sp>
        <p:nvSpPr>
          <p:cNvPr id="2" name="Slide Number Placeholder 1">
            <a:extLst>
              <a:ext uri="{FF2B5EF4-FFF2-40B4-BE49-F238E27FC236}">
                <a16:creationId xmlns:a16="http://schemas.microsoft.com/office/drawing/2014/main" id="{E3663140-7D3B-7839-C13B-2D92C3B29087}"/>
              </a:ext>
            </a:extLst>
          </p:cNvPr>
          <p:cNvSpPr>
            <a:spLocks noGrp="1"/>
          </p:cNvSpPr>
          <p:nvPr>
            <p:ph type="sldNum" sz="quarter" idx="12"/>
          </p:nvPr>
        </p:nvSpPr>
        <p:spPr/>
        <p:txBody>
          <a:bodyPr/>
          <a:lstStyle/>
          <a:p>
            <a:fld id="{69F6399B-E970-48CA-821C-EAB94E252A21}" type="slidenum">
              <a:rPr lang="en-AU" smtClean="0"/>
              <a:t>7</a:t>
            </a:fld>
            <a:endParaRPr lang="en-AU"/>
          </a:p>
        </p:txBody>
      </p:sp>
      <p:graphicFrame>
        <p:nvGraphicFramePr>
          <p:cNvPr id="7" name="表 1">
            <a:extLst>
              <a:ext uri="{FF2B5EF4-FFF2-40B4-BE49-F238E27FC236}">
                <a16:creationId xmlns:a16="http://schemas.microsoft.com/office/drawing/2014/main" id="{6BF270F1-E1D2-6BD8-79E2-E0765EFCC9A5}"/>
              </a:ext>
            </a:extLst>
          </p:cNvPr>
          <p:cNvGraphicFramePr>
            <a:graphicFrameLocks noGrp="1"/>
          </p:cNvGraphicFramePr>
          <p:nvPr>
            <p:extLst>
              <p:ext uri="{D42A27DB-BD31-4B8C-83A1-F6EECF244321}">
                <p14:modId xmlns:p14="http://schemas.microsoft.com/office/powerpoint/2010/main" val="773761469"/>
              </p:ext>
            </p:extLst>
          </p:nvPr>
        </p:nvGraphicFramePr>
        <p:xfrm>
          <a:off x="545523" y="1064765"/>
          <a:ext cx="11019705" cy="5235869"/>
        </p:xfrm>
        <a:graphic>
          <a:graphicData uri="http://schemas.openxmlformats.org/drawingml/2006/table">
            <a:tbl>
              <a:tblPr firstRow="1" bandRow="1">
                <a:tableStyleId>{5C22544A-7EE6-4342-B048-85BDC9FD1C3A}</a:tableStyleId>
              </a:tblPr>
              <a:tblGrid>
                <a:gridCol w="1695401">
                  <a:extLst>
                    <a:ext uri="{9D8B030D-6E8A-4147-A177-3AD203B41FA5}">
                      <a16:colId xmlns:a16="http://schemas.microsoft.com/office/drawing/2014/main" val="1209086805"/>
                    </a:ext>
                  </a:extLst>
                </a:gridCol>
                <a:gridCol w="9324304">
                  <a:extLst>
                    <a:ext uri="{9D8B030D-6E8A-4147-A177-3AD203B41FA5}">
                      <a16:colId xmlns:a16="http://schemas.microsoft.com/office/drawing/2014/main" val="2501455600"/>
                    </a:ext>
                  </a:extLst>
                </a:gridCol>
              </a:tblGrid>
              <a:tr h="606886">
                <a:tc>
                  <a:txBody>
                    <a:bodyPr/>
                    <a:lstStyle/>
                    <a:p>
                      <a:pPr algn="ctr"/>
                      <a:r>
                        <a:rPr kumimoji="1" lang="en-US" altLang="ja-JP" sz="2000" b="1" dirty="0"/>
                        <a:t>Date &amp; Venue</a:t>
                      </a:r>
                      <a:endParaRPr kumimoji="1" lang="ja-JP" altLang="en-US" sz="2000" b="1" dirty="0"/>
                    </a:p>
                  </a:txBody>
                  <a:tcPr anchor="ctr">
                    <a:solidFill>
                      <a:schemeClr val="accent1">
                        <a:lumMod val="75000"/>
                      </a:schemeClr>
                    </a:solidFill>
                  </a:tcPr>
                </a:tc>
                <a:tc>
                  <a:txBody>
                    <a:bodyPr/>
                    <a:lstStyle/>
                    <a:p>
                      <a:r>
                        <a:rPr kumimoji="1" lang="en-US" altLang="ja-JP" sz="2000" dirty="0"/>
                        <a:t> TBD (to be held in conjunction with EGEEC66)</a:t>
                      </a:r>
                      <a:endParaRPr kumimoji="1" lang="ja-JP" altLang="en-US" sz="2000" b="0" dirty="0"/>
                    </a:p>
                  </a:txBody>
                  <a:tcPr anchor="ctr">
                    <a:solidFill>
                      <a:schemeClr val="accent1">
                        <a:lumMod val="75000"/>
                      </a:schemeClr>
                    </a:solidFill>
                  </a:tcPr>
                </a:tc>
                <a:extLst>
                  <a:ext uri="{0D108BD9-81ED-4DB2-BD59-A6C34878D82A}">
                    <a16:rowId xmlns:a16="http://schemas.microsoft.com/office/drawing/2014/main" val="1187155857"/>
                  </a:ext>
                </a:extLst>
              </a:tr>
              <a:tr h="2488225">
                <a:tc>
                  <a:txBody>
                    <a:bodyPr/>
                    <a:lstStyle/>
                    <a:p>
                      <a:pPr algn="ctr"/>
                      <a:r>
                        <a:rPr kumimoji="1" lang="en-US" altLang="ja-JP" sz="2000" b="1" dirty="0"/>
                        <a:t>(Potential) Theme</a:t>
                      </a:r>
                      <a:endParaRPr kumimoji="1" lang="ja-JP" altLang="en-US" sz="2000" b="1" dirty="0"/>
                    </a:p>
                  </a:txBody>
                  <a:tcPr anchor="ctr"/>
                </a:tc>
                <a:tc>
                  <a:txBody>
                    <a:bodyPr/>
                    <a:lstStyle/>
                    <a:p>
                      <a:r>
                        <a:rPr lang="en-US" sz="2000" b="1" i="1" kern="1200" dirty="0">
                          <a:solidFill>
                            <a:schemeClr val="dk1"/>
                          </a:solidFill>
                          <a:effectLst/>
                          <a:latin typeface="+mn-lt"/>
                          <a:ea typeface="+mn-ea"/>
                          <a:cs typeface="+mn-cs"/>
                        </a:rPr>
                        <a:t>“Smart Policy, Smarter Buildings”: Advancing Energy Efficiency in APEC’s Building Sector</a:t>
                      </a:r>
                    </a:p>
                    <a:p>
                      <a:pPr marL="342900" indent="-342900">
                        <a:buFont typeface="Arial" panose="020B0604020202020204" pitchFamily="34" charset="0"/>
                        <a:buChar char="•"/>
                      </a:pPr>
                      <a:r>
                        <a:rPr kumimoji="1" lang="en-US" altLang="ja-JP" sz="2000" b="0" i="0" u="none" dirty="0"/>
                        <a:t>The workshop will showcase the implementation policies of member economies to boost energy performance and reduce emissions in the building sector (services and residential sector). The best practices sharing by member economies on effective building standards will help in empowering APEC economies to lead in sustainable building practices.</a:t>
                      </a:r>
                    </a:p>
                  </a:txBody>
                  <a:tcPr anchor="ctr"/>
                </a:tc>
                <a:extLst>
                  <a:ext uri="{0D108BD9-81ED-4DB2-BD59-A6C34878D82A}">
                    <a16:rowId xmlns:a16="http://schemas.microsoft.com/office/drawing/2014/main" val="2805586369"/>
                  </a:ext>
                </a:extLst>
              </a:tr>
              <a:tr h="2140758">
                <a:tc>
                  <a:txBody>
                    <a:bodyPr/>
                    <a:lstStyle/>
                    <a:p>
                      <a:pPr algn="ctr"/>
                      <a:r>
                        <a:rPr kumimoji="1" lang="en-US" altLang="ja-JP" sz="2000" b="1" dirty="0"/>
                        <a:t>Draft Agenda</a:t>
                      </a:r>
                      <a:endParaRPr kumimoji="1" lang="ja-JP" altLang="en-US" sz="2000" b="1" dirty="0"/>
                    </a:p>
                    <a:p>
                      <a:pPr algn="ctr"/>
                      <a:endParaRPr kumimoji="1" lang="ja-JP" altLang="en-US" sz="2000" b="1" dirty="0"/>
                    </a:p>
                  </a:txBody>
                  <a:tcPr anchor="ctr"/>
                </a:tc>
                <a:tc>
                  <a:txBody>
                    <a:bodyPr/>
                    <a:lstStyle/>
                    <a:p>
                      <a:pPr marL="342900" indent="-342900">
                        <a:buFont typeface="Arial" panose="020B0604020202020204" pitchFamily="34" charset="0"/>
                        <a:buChar char="•"/>
                      </a:pPr>
                      <a:r>
                        <a:rPr kumimoji="1" lang="en-US" altLang="ja-JP" sz="2000" b="0" dirty="0"/>
                        <a:t>Host Economy Presentation</a:t>
                      </a:r>
                    </a:p>
                    <a:p>
                      <a:pPr marL="342900" indent="-342900">
                        <a:buFont typeface="Arial" panose="020B0604020202020204" pitchFamily="34" charset="0"/>
                        <a:buChar char="•"/>
                      </a:pPr>
                      <a:r>
                        <a:rPr kumimoji="1" lang="en-US" altLang="ja-JP" sz="2000" b="0" dirty="0"/>
                        <a:t>Policy Review and Expert Insights</a:t>
                      </a:r>
                    </a:p>
                    <a:p>
                      <a:pPr marL="342900" indent="-342900">
                        <a:buFont typeface="Arial" panose="020B0604020202020204" pitchFamily="34" charset="0"/>
                        <a:buChar char="•"/>
                      </a:pPr>
                      <a:r>
                        <a:rPr kumimoji="1" lang="en-US" altLang="ja-JP" sz="2000" b="0" dirty="0"/>
                        <a:t>Economy Presentations; policy implementation experiences and challenges</a:t>
                      </a:r>
                    </a:p>
                    <a:p>
                      <a:pPr marL="342900" indent="-342900">
                        <a:buFont typeface="Arial" panose="020B0604020202020204" pitchFamily="34" charset="0"/>
                        <a:buChar char="•"/>
                      </a:pPr>
                      <a:r>
                        <a:rPr kumimoji="1" lang="en-US" altLang="ja-JP" sz="2000" b="0" dirty="0"/>
                        <a:t>Expert Discussion: Observations and Recommendations</a:t>
                      </a:r>
                    </a:p>
                  </a:txBody>
                  <a:tcPr anchor="ctr"/>
                </a:tc>
                <a:extLst>
                  <a:ext uri="{0D108BD9-81ED-4DB2-BD59-A6C34878D82A}">
                    <a16:rowId xmlns:a16="http://schemas.microsoft.com/office/drawing/2014/main" val="1394618882"/>
                  </a:ext>
                </a:extLst>
              </a:tr>
            </a:tbl>
          </a:graphicData>
        </a:graphic>
      </p:graphicFrame>
    </p:spTree>
    <p:extLst>
      <p:ext uri="{BB962C8B-B14F-4D97-AF65-F5344CB8AC3E}">
        <p14:creationId xmlns:p14="http://schemas.microsoft.com/office/powerpoint/2010/main" val="1469702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73EE-866C-46AE-C273-EC418357C681}"/>
              </a:ext>
            </a:extLst>
          </p:cNvPr>
          <p:cNvSpPr>
            <a:spLocks noGrp="1"/>
          </p:cNvSpPr>
          <p:nvPr>
            <p:ph type="title"/>
          </p:nvPr>
        </p:nvSpPr>
        <p:spPr/>
        <p:txBody>
          <a:bodyPr/>
          <a:lstStyle/>
          <a:p>
            <a:r>
              <a:rPr lang="en-US" altLang="ko-KR" dirty="0"/>
              <a:t>Tentative Timeline for </a:t>
            </a:r>
            <a:r>
              <a:rPr lang="en-US" altLang="ko-KR"/>
              <a:t>Phase 2</a:t>
            </a:r>
            <a:endParaRPr lang="ko-KR" altLang="en-US" dirty="0"/>
          </a:p>
        </p:txBody>
      </p:sp>
      <p:sp>
        <p:nvSpPr>
          <p:cNvPr id="4" name="Slide Number Placeholder 3">
            <a:extLst>
              <a:ext uri="{FF2B5EF4-FFF2-40B4-BE49-F238E27FC236}">
                <a16:creationId xmlns:a16="http://schemas.microsoft.com/office/drawing/2014/main" id="{A584E0A5-C7D7-ABE0-BEA5-13ADC66B56D9}"/>
              </a:ext>
            </a:extLst>
          </p:cNvPr>
          <p:cNvSpPr>
            <a:spLocks noGrp="1"/>
          </p:cNvSpPr>
          <p:nvPr>
            <p:ph type="sldNum" sz="quarter" idx="12"/>
          </p:nvPr>
        </p:nvSpPr>
        <p:spPr/>
        <p:txBody>
          <a:bodyPr/>
          <a:lstStyle/>
          <a:p>
            <a:fld id="{69F6399B-E970-48CA-821C-EAB94E252A21}" type="slidenum">
              <a:rPr lang="en-AU" smtClean="0"/>
              <a:t>8</a:t>
            </a:fld>
            <a:endParaRPr lang="en-AU"/>
          </a:p>
        </p:txBody>
      </p:sp>
      <p:graphicFrame>
        <p:nvGraphicFramePr>
          <p:cNvPr id="5" name="表 5">
            <a:extLst>
              <a:ext uri="{FF2B5EF4-FFF2-40B4-BE49-F238E27FC236}">
                <a16:creationId xmlns:a16="http://schemas.microsoft.com/office/drawing/2014/main" id="{3583F8E1-14C1-0395-5051-DD86398766E3}"/>
              </a:ext>
            </a:extLst>
          </p:cNvPr>
          <p:cNvGraphicFramePr>
            <a:graphicFrameLocks noGrp="1"/>
          </p:cNvGraphicFramePr>
          <p:nvPr>
            <p:extLst>
              <p:ext uri="{D42A27DB-BD31-4B8C-83A1-F6EECF244321}">
                <p14:modId xmlns:p14="http://schemas.microsoft.com/office/powerpoint/2010/main" val="1818675749"/>
              </p:ext>
            </p:extLst>
          </p:nvPr>
        </p:nvGraphicFramePr>
        <p:xfrm>
          <a:off x="573205" y="1051662"/>
          <a:ext cx="11031194" cy="4388457"/>
        </p:xfrm>
        <a:graphic>
          <a:graphicData uri="http://schemas.openxmlformats.org/drawingml/2006/table">
            <a:tbl>
              <a:tblPr firstRow="1" bandRow="1">
                <a:tableStyleId>{5C22544A-7EE6-4342-B048-85BDC9FD1C3A}</a:tableStyleId>
              </a:tblPr>
              <a:tblGrid>
                <a:gridCol w="2620808">
                  <a:extLst>
                    <a:ext uri="{9D8B030D-6E8A-4147-A177-3AD203B41FA5}">
                      <a16:colId xmlns:a16="http://schemas.microsoft.com/office/drawing/2014/main" val="3960795388"/>
                    </a:ext>
                  </a:extLst>
                </a:gridCol>
                <a:gridCol w="8410386">
                  <a:extLst>
                    <a:ext uri="{9D8B030D-6E8A-4147-A177-3AD203B41FA5}">
                      <a16:colId xmlns:a16="http://schemas.microsoft.com/office/drawing/2014/main" val="1265326959"/>
                    </a:ext>
                  </a:extLst>
                </a:gridCol>
              </a:tblGrid>
              <a:tr h="381158">
                <a:tc>
                  <a:txBody>
                    <a:bodyPr/>
                    <a:lstStyle/>
                    <a:p>
                      <a:pPr algn="ctr"/>
                      <a:r>
                        <a:rPr lang="en-US" altLang="ja-JP" sz="2000" dirty="0"/>
                        <a:t>Date</a:t>
                      </a:r>
                      <a:endParaRPr lang="ja-JP" altLang="en-US" sz="2000" dirty="0"/>
                    </a:p>
                  </a:txBody>
                  <a:tcPr>
                    <a:solidFill>
                      <a:schemeClr val="accent1">
                        <a:lumMod val="75000"/>
                      </a:schemeClr>
                    </a:solidFill>
                  </a:tcPr>
                </a:tc>
                <a:tc>
                  <a:txBody>
                    <a:bodyPr/>
                    <a:lstStyle/>
                    <a:p>
                      <a:pPr algn="ctr"/>
                      <a:r>
                        <a:rPr kumimoji="1" lang="en-US" altLang="ja-JP" sz="2000" dirty="0"/>
                        <a:t>Actions</a:t>
                      </a:r>
                      <a:endParaRPr kumimoji="1" lang="ja-JP" altLang="en-US" sz="2000" dirty="0"/>
                    </a:p>
                  </a:txBody>
                  <a:tcPr>
                    <a:solidFill>
                      <a:schemeClr val="accent1">
                        <a:lumMod val="75000"/>
                      </a:schemeClr>
                    </a:solidFill>
                  </a:tcPr>
                </a:tc>
                <a:extLst>
                  <a:ext uri="{0D108BD9-81ED-4DB2-BD59-A6C34878D82A}">
                    <a16:rowId xmlns:a16="http://schemas.microsoft.com/office/drawing/2014/main" val="1439758794"/>
                  </a:ext>
                </a:extLst>
              </a:tr>
              <a:tr h="696995">
                <a:tc>
                  <a:txBody>
                    <a:bodyPr/>
                    <a:lstStyle/>
                    <a:p>
                      <a:pPr algn="ctr"/>
                      <a:r>
                        <a:rPr lang="en-US" altLang="ja-JP" sz="2000" dirty="0"/>
                        <a:t>April 2026</a:t>
                      </a:r>
                      <a:endParaRPr lang="ja-JP" altLang="en-US" sz="2000"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2000" dirty="0"/>
                        <a:t>Selection of consultant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2000" dirty="0"/>
                        <a:t>Identify and </a:t>
                      </a:r>
                      <a:r>
                        <a:rPr lang="en-US" altLang="ja-JP" sz="2000" dirty="0">
                          <a:ea typeface="SimSun"/>
                        </a:rPr>
                        <a:t>invite speakers and experts</a:t>
                      </a:r>
                    </a:p>
                  </a:txBody>
                  <a:tcPr/>
                </a:tc>
                <a:extLst>
                  <a:ext uri="{0D108BD9-81ED-4DB2-BD59-A6C34878D82A}">
                    <a16:rowId xmlns:a16="http://schemas.microsoft.com/office/drawing/2014/main" val="1363152757"/>
                  </a:ext>
                </a:extLst>
              </a:tr>
              <a:tr h="967554">
                <a:tc>
                  <a:txBody>
                    <a:bodyPr/>
                    <a:lstStyle/>
                    <a:p>
                      <a:pPr algn="ctr"/>
                      <a:r>
                        <a:rPr lang="en-US" altLang="ja-JP" sz="2000" dirty="0"/>
                        <a:t>End of May 2026</a:t>
                      </a:r>
                      <a:endParaRPr lang="ja-JP" altLang="en-US" sz="2000"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dirty="0"/>
                        <a:t>Share General Information Circular (GIC)</a:t>
                      </a:r>
                    </a:p>
                    <a:p>
                      <a:pPr marL="342900" indent="-342900">
                        <a:buFont typeface="Arial" panose="020B0604020202020204" pitchFamily="34" charset="0"/>
                        <a:buChar char="•"/>
                      </a:pPr>
                      <a:r>
                        <a:rPr kumimoji="1" lang="en-US" altLang="ja-JP" sz="2000" dirty="0" err="1"/>
                        <a:t>Finalise</a:t>
                      </a:r>
                      <a:r>
                        <a:rPr kumimoji="1" lang="en-US" altLang="ja-JP" sz="2000" dirty="0"/>
                        <a:t> draft agenda</a:t>
                      </a:r>
                    </a:p>
                    <a:p>
                      <a:pPr marL="342900" indent="-342900">
                        <a:buFont typeface="Arial" panose="020B0604020202020204" pitchFamily="34" charset="0"/>
                        <a:buChar char="•"/>
                      </a:pPr>
                      <a:r>
                        <a:rPr kumimoji="1" lang="en-US" altLang="ja-JP" sz="2000" dirty="0"/>
                        <a:t>Confirm experts and participants</a:t>
                      </a:r>
                      <a:endParaRPr kumimoji="1" lang="ja-JP" altLang="en-US" sz="2000" dirty="0"/>
                    </a:p>
                  </a:txBody>
                  <a:tcPr/>
                </a:tc>
                <a:extLst>
                  <a:ext uri="{0D108BD9-81ED-4DB2-BD59-A6C34878D82A}">
                    <a16:rowId xmlns:a16="http://schemas.microsoft.com/office/drawing/2014/main" val="3984803901"/>
                  </a:ext>
                </a:extLst>
              </a:tr>
              <a:tr h="453382">
                <a:tc>
                  <a:txBody>
                    <a:bodyPr/>
                    <a:lstStyle/>
                    <a:p>
                      <a:pPr algn="ctr"/>
                      <a:r>
                        <a:rPr lang="en-US" altLang="ja-JP" sz="2000" dirty="0"/>
                        <a:t>June 2026</a:t>
                      </a:r>
                      <a:endParaRPr lang="ja-JP" altLang="en-US" sz="2000"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2000" dirty="0">
                          <a:ea typeface="SimSun"/>
                        </a:rPr>
                        <a:t>Seek nominations from member economies</a:t>
                      </a:r>
                    </a:p>
                  </a:txBody>
                  <a:tcPr/>
                </a:tc>
                <a:extLst>
                  <a:ext uri="{0D108BD9-81ED-4DB2-BD59-A6C34878D82A}">
                    <a16:rowId xmlns:a16="http://schemas.microsoft.com/office/drawing/2014/main" val="639287741"/>
                  </a:ext>
                </a:extLst>
              </a:tr>
              <a:tr h="442602">
                <a:tc>
                  <a:txBody>
                    <a:bodyPr/>
                    <a:lstStyle/>
                    <a:p>
                      <a:pPr algn="ctr"/>
                      <a:r>
                        <a:rPr lang="en-US" altLang="ja-JP" sz="2000" b="1" dirty="0"/>
                        <a:t>Early August 2026</a:t>
                      </a:r>
                      <a:endParaRPr lang="ja-JP" altLang="en-US" sz="2000" b="1" dirty="0"/>
                    </a:p>
                  </a:txBody>
                  <a:tcPr/>
                </a:tc>
                <a:tc>
                  <a:txBody>
                    <a:bodyPr/>
                    <a:lstStyle/>
                    <a:p>
                      <a:pPr marL="342900" indent="-342900">
                        <a:buFont typeface="Arial" panose="020B0604020202020204" pitchFamily="34" charset="0"/>
                        <a:buChar char="•"/>
                      </a:pPr>
                      <a:r>
                        <a:rPr kumimoji="1" lang="en-US" altLang="ja-JP" sz="2000" dirty="0"/>
                        <a:t>Conduct Phase 2 workshop </a:t>
                      </a:r>
                      <a:r>
                        <a:rPr lang="en-US" altLang="ja-JP" sz="2000" dirty="0">
                          <a:solidFill>
                            <a:schemeClr val="tx1"/>
                          </a:solidFill>
                        </a:rPr>
                        <a:t>in conjunction with EGEEC67</a:t>
                      </a:r>
                      <a:endParaRPr kumimoji="1" lang="en-US" altLang="ja-JP" sz="2000" dirty="0">
                        <a:solidFill>
                          <a:schemeClr val="tx1"/>
                        </a:solidFill>
                      </a:endParaRPr>
                    </a:p>
                  </a:txBody>
                  <a:tcPr/>
                </a:tc>
                <a:extLst>
                  <a:ext uri="{0D108BD9-81ED-4DB2-BD59-A6C34878D82A}">
                    <a16:rowId xmlns:a16="http://schemas.microsoft.com/office/drawing/2014/main" val="2534900435"/>
                  </a:ext>
                </a:extLst>
              </a:tr>
              <a:tr h="757288">
                <a:tc>
                  <a:txBody>
                    <a:bodyPr/>
                    <a:lstStyle/>
                    <a:p>
                      <a:pPr algn="ctr"/>
                      <a:r>
                        <a:rPr lang="en-US" altLang="ja-JP" sz="2000" dirty="0"/>
                        <a:t>December 2026 – </a:t>
                      </a:r>
                    </a:p>
                    <a:p>
                      <a:pPr algn="ctr"/>
                      <a:r>
                        <a:rPr lang="en-US" altLang="ja-JP" sz="2000" dirty="0"/>
                        <a:t>April 2027</a:t>
                      </a:r>
                      <a:endParaRPr lang="ja-JP" altLang="en-US" sz="2000" dirty="0"/>
                    </a:p>
                  </a:txBody>
                  <a:tcPr/>
                </a:tc>
                <a:tc>
                  <a:txBody>
                    <a:bodyPr/>
                    <a:lstStyle/>
                    <a:p>
                      <a:pPr marL="342900" indent="-342900">
                        <a:buFont typeface="Arial" panose="020B0604020202020204" pitchFamily="34" charset="0"/>
                        <a:buChar char="•"/>
                      </a:pPr>
                      <a:r>
                        <a:rPr kumimoji="1" lang="en-US" altLang="ja-JP" sz="2000" dirty="0">
                          <a:solidFill>
                            <a:schemeClr val="tx1"/>
                          </a:solidFill>
                        </a:rPr>
                        <a:t>Draft Workshop Summary Report</a:t>
                      </a:r>
                    </a:p>
                  </a:txBody>
                  <a:tcPr/>
                </a:tc>
                <a:extLst>
                  <a:ext uri="{0D108BD9-81ED-4DB2-BD59-A6C34878D82A}">
                    <a16:rowId xmlns:a16="http://schemas.microsoft.com/office/drawing/2014/main" val="2523389459"/>
                  </a:ext>
                </a:extLst>
              </a:tr>
              <a:tr h="632065">
                <a:tc>
                  <a:txBody>
                    <a:bodyPr/>
                    <a:lstStyle/>
                    <a:p>
                      <a:pPr algn="ctr"/>
                      <a:r>
                        <a:rPr kumimoji="1" lang="en-US" altLang="ja-JP" sz="2000" dirty="0"/>
                        <a:t>May 2027</a:t>
                      </a:r>
                      <a:endParaRPr kumimoji="1" lang="ja-JP" altLang="en-US" sz="2000" dirty="0"/>
                    </a:p>
                  </a:txBody>
                  <a:tcPr/>
                </a:tc>
                <a:tc>
                  <a:txBody>
                    <a:bodyPr/>
                    <a:lstStyle/>
                    <a:p>
                      <a:pPr marL="342900" indent="-342900">
                        <a:buFont typeface="Arial" panose="020B0604020202020204" pitchFamily="34" charset="0"/>
                        <a:buChar char="•"/>
                      </a:pPr>
                      <a:r>
                        <a:rPr kumimoji="1" lang="en-US" altLang="ja-JP" sz="2000" dirty="0"/>
                        <a:t>Submit Workshop Summary Report</a:t>
                      </a:r>
                      <a:endParaRPr kumimoji="1" lang="ja-JP" altLang="en-US" sz="2000" dirty="0"/>
                    </a:p>
                  </a:txBody>
                  <a:tcPr/>
                </a:tc>
                <a:extLst>
                  <a:ext uri="{0D108BD9-81ED-4DB2-BD59-A6C34878D82A}">
                    <a16:rowId xmlns:a16="http://schemas.microsoft.com/office/drawing/2014/main" val="3478094233"/>
                  </a:ext>
                </a:extLst>
              </a:tr>
            </a:tbl>
          </a:graphicData>
        </a:graphic>
      </p:graphicFrame>
      <p:sp>
        <p:nvSpPr>
          <p:cNvPr id="3" name="TextBox 2">
            <a:extLst>
              <a:ext uri="{FF2B5EF4-FFF2-40B4-BE49-F238E27FC236}">
                <a16:creationId xmlns:a16="http://schemas.microsoft.com/office/drawing/2014/main" id="{3457DC3D-483E-D670-77B1-4B868CC9FB8F}"/>
              </a:ext>
            </a:extLst>
          </p:cNvPr>
          <p:cNvSpPr txBox="1"/>
          <p:nvPr/>
        </p:nvSpPr>
        <p:spPr>
          <a:xfrm>
            <a:off x="619126" y="5546156"/>
            <a:ext cx="10946102" cy="830997"/>
          </a:xfrm>
          <a:prstGeom prst="rect">
            <a:avLst/>
          </a:prstGeom>
          <a:noFill/>
        </p:spPr>
        <p:txBody>
          <a:bodyPr wrap="square" rtlCol="0">
            <a:spAutoFit/>
          </a:bodyPr>
          <a:lstStyle/>
          <a:p>
            <a:pPr algn="ctr"/>
            <a:r>
              <a:rPr lang="en-US" sz="2400" i="1" dirty="0">
                <a:solidFill>
                  <a:schemeClr val="accent1"/>
                </a:solidFill>
              </a:rPr>
              <a:t>We would like to encourage active engagement from APEC member economies throughout Phase </a:t>
            </a:r>
            <a:r>
              <a:rPr lang="en-US" sz="2400" i="1">
                <a:solidFill>
                  <a:schemeClr val="accent1"/>
                </a:solidFill>
              </a:rPr>
              <a:t>2 project.</a:t>
            </a:r>
            <a:endParaRPr lang="en-US" sz="2400" i="1" dirty="0">
              <a:solidFill>
                <a:schemeClr val="accent1"/>
              </a:solidFill>
            </a:endParaRPr>
          </a:p>
        </p:txBody>
      </p:sp>
    </p:spTree>
    <p:extLst>
      <p:ext uri="{BB962C8B-B14F-4D97-AF65-F5344CB8AC3E}">
        <p14:creationId xmlns:p14="http://schemas.microsoft.com/office/powerpoint/2010/main" val="1508921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A9CA6-2845-E774-6E90-7677901E5D3D}"/>
              </a:ext>
            </a:extLst>
          </p:cNvPr>
          <p:cNvSpPr>
            <a:spLocks noGrp="1"/>
          </p:cNvSpPr>
          <p:nvPr>
            <p:ph type="ctrTitle"/>
          </p:nvPr>
        </p:nvSpPr>
        <p:spPr/>
        <p:txBody>
          <a:bodyPr/>
          <a:lstStyle/>
          <a:p>
            <a:r>
              <a:rPr lang="en-US"/>
              <a:t>Thank you.</a:t>
            </a:r>
          </a:p>
        </p:txBody>
      </p:sp>
      <p:sp>
        <p:nvSpPr>
          <p:cNvPr id="3" name="Subtitle 2">
            <a:extLst>
              <a:ext uri="{FF2B5EF4-FFF2-40B4-BE49-F238E27FC236}">
                <a16:creationId xmlns:a16="http://schemas.microsoft.com/office/drawing/2014/main" id="{FF24FD98-5199-4767-C214-250E578FF8BC}"/>
              </a:ext>
            </a:extLst>
          </p:cNvPr>
          <p:cNvSpPr>
            <a:spLocks noGrp="1"/>
          </p:cNvSpPr>
          <p:nvPr>
            <p:ph type="subTitle" idx="1"/>
          </p:nvPr>
        </p:nvSpPr>
        <p:spPr/>
        <p:txBody>
          <a:bodyPr/>
          <a:lstStyle/>
          <a:p>
            <a:r>
              <a:rPr lang="en-US"/>
              <a:t>https://aperc.or.jp</a:t>
            </a:r>
          </a:p>
          <a:p>
            <a:endParaRPr lang="en-US"/>
          </a:p>
        </p:txBody>
      </p:sp>
    </p:spTree>
    <p:extLst>
      <p:ext uri="{BB962C8B-B14F-4D97-AF65-F5344CB8AC3E}">
        <p14:creationId xmlns:p14="http://schemas.microsoft.com/office/powerpoint/2010/main" val="294038143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3B6AAC392AB3844825E9F0E2C158D26" ma:contentTypeVersion="14" ma:contentTypeDescription="新しいドキュメントを作成します。" ma:contentTypeScope="" ma:versionID="3d91e45b98651da1a230021408ac3fc6">
  <xsd:schema xmlns:xsd="http://www.w3.org/2001/XMLSchema" xmlns:xs="http://www.w3.org/2001/XMLSchema" xmlns:p="http://schemas.microsoft.com/office/2006/metadata/properties" xmlns:ns3="777e35dd-888e-49a6-9080-c60cd8be59e3" xmlns:ns4="975db5c1-c680-40a5-b913-0e46205ecf14" targetNamespace="http://schemas.microsoft.com/office/2006/metadata/properties" ma:root="true" ma:fieldsID="a93e49b58a89d14f26b71afbdd150a1b" ns3:_="" ns4:_="">
    <xsd:import namespace="777e35dd-888e-49a6-9080-c60cd8be59e3"/>
    <xsd:import namespace="975db5c1-c680-40a5-b913-0e46205ecf14"/>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3:_activity"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7e35dd-888e-49a6-9080-c60cd8be59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5db5c1-c680-40a5-b913-0e46205ecf14"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element name="SharingHintHash" ma:index="20"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77e35dd-888e-49a6-9080-c60cd8be59e3" xsi:nil="true"/>
  </documentManagement>
</p:properties>
</file>

<file path=customXml/itemProps1.xml><?xml version="1.0" encoding="utf-8"?>
<ds:datastoreItem xmlns:ds="http://schemas.openxmlformats.org/officeDocument/2006/customXml" ds:itemID="{00038CE8-AF21-4D99-AED8-D37C7EC018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7e35dd-888e-49a6-9080-c60cd8be59e3"/>
    <ds:schemaRef ds:uri="975db5c1-c680-40a5-b913-0e46205ecf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8E5C73-B2F4-4C5C-8CFB-690FF62FE1AF}">
  <ds:schemaRefs>
    <ds:schemaRef ds:uri="http://schemas.microsoft.com/sharepoint/v3/contenttype/forms"/>
  </ds:schemaRefs>
</ds:datastoreItem>
</file>

<file path=customXml/itemProps3.xml><?xml version="1.0" encoding="utf-8"?>
<ds:datastoreItem xmlns:ds="http://schemas.openxmlformats.org/officeDocument/2006/customXml" ds:itemID="{874A2398-1869-41F2-B5A5-2F35AD0AAAF0}">
  <ds:schemaRefs>
    <ds:schemaRef ds:uri="http://purl.org/dc/elements/1.1/"/>
    <ds:schemaRef ds:uri="http://schemas.microsoft.com/office/2006/documentManagement/types"/>
    <ds:schemaRef ds:uri="777e35dd-888e-49a6-9080-c60cd8be59e3"/>
    <ds:schemaRef ds:uri="975db5c1-c680-40a5-b913-0e46205ecf14"/>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1057</TotalTime>
  <Words>850</Words>
  <Application>Microsoft Office PowerPoint</Application>
  <PresentationFormat>Widescreen</PresentationFormat>
  <Paragraphs>114</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SimSun</vt:lpstr>
      <vt:lpstr>Arial</vt:lpstr>
      <vt:lpstr>Calibri</vt:lpstr>
      <vt:lpstr>Courier New</vt:lpstr>
      <vt:lpstr>Segoe UI</vt:lpstr>
      <vt:lpstr>2_Office Theme</vt:lpstr>
      <vt:lpstr>Project Updates: Capacity Building Workshop on Energy Efficiency and Conservation Policy (EWG_205_2024A)</vt:lpstr>
      <vt:lpstr>Outline</vt:lpstr>
      <vt:lpstr>Background</vt:lpstr>
      <vt:lpstr>Phase 1 Workshop Overview</vt:lpstr>
      <vt:lpstr>Key Takeaways from Phase 1</vt:lpstr>
      <vt:lpstr>Phase 2 Project Outline (EWG_208_2025A)</vt:lpstr>
      <vt:lpstr>Phase 2 Project Outline (EWG_208_2025A)</vt:lpstr>
      <vt:lpstr>Tentative Timeline for Phase 2</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Asmayati Bt Ab Manan</dc:creator>
  <cp:lastModifiedBy>Jungyoon KIM</cp:lastModifiedBy>
  <cp:revision>6</cp:revision>
  <cp:lastPrinted>2022-10-04T00:53:21Z</cp:lastPrinted>
  <dcterms:created xsi:type="dcterms:W3CDTF">2022-09-22T01:55:46Z</dcterms:created>
  <dcterms:modified xsi:type="dcterms:W3CDTF">2026-04-01T03:38:42Z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0x01010033B6AAC392AB3844825E9F0E2C158D26</vt:lpwstr>
  </property>
  <property fmtid="{D5CDD505-2E9C-101B-9397-08002B2CF9AE}" pid="3" name="MediaServiceImageTags">
    <vt:lpwstr/>
  </property>
</Properties>
</file>