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3"/>
  </p:handoutMasterIdLst>
  <p:sldIdLst>
    <p:sldId id="256" r:id="rId3"/>
    <p:sldId id="366" r:id="rId5"/>
    <p:sldId id="367" r:id="rId6"/>
    <p:sldId id="368" r:id="rId7"/>
    <p:sldId id="373" r:id="rId8"/>
    <p:sldId id="379" r:id="rId9"/>
    <p:sldId id="377" r:id="rId10"/>
    <p:sldId id="378" r:id="rId11"/>
    <p:sldId id="375" r:id="rId12"/>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F"/>
    <a:srgbClr val="0080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75273" autoAdjust="0"/>
  </p:normalViewPr>
  <p:slideViewPr>
    <p:cSldViewPr snapToGrid="0">
      <p:cViewPr varScale="1">
        <p:scale>
          <a:sx n="79" d="100"/>
          <a:sy n="79" d="100"/>
        </p:scale>
        <p:origin x="1932" y="96"/>
      </p:cViewPr>
      <p:guideLst/>
    </p:cSldViewPr>
  </p:slideViewPr>
  <p:notesTextViewPr>
    <p:cViewPr>
      <p:scale>
        <a:sx n="150" d="100"/>
        <a:sy n="150" d="100"/>
      </p:scale>
      <p:origin x="0" y="0"/>
    </p:cViewPr>
  </p:notesTextViewPr>
  <p:sorterViewPr>
    <p:cViewPr>
      <p:scale>
        <a:sx n="170" d="100"/>
        <a:sy n="170" d="100"/>
      </p:scale>
      <p:origin x="0" y="0"/>
    </p:cViewPr>
  </p:sorterViewPr>
  <p:notesViewPr>
    <p:cSldViewPr snapToGrid="0">
      <p:cViewPr varScale="1">
        <p:scale>
          <a:sx n="45" d="100"/>
          <a:sy n="45" d="100"/>
        </p:scale>
        <p:origin x="1440"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gs" Target="tags/tag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2C347E-903D-48FF-9CFF-9D00CC32028C}" type="datetimeFigureOut">
              <a:rPr lang="en-US" smtClean="0"/>
            </a:fld>
            <a:endParaRPr 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46C2DA-BB5E-469B-9E5F-222A4BE284C2}"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2FA02-1211-49A7-B7F3-01962D2A3A52}" type="datetimeFigureOut">
              <a:rPr lang="zh-HK" altLang="en-US" smtClean="0"/>
            </a:fld>
            <a:endParaRPr lang="zh-HK"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4C638A-CA38-4A51-8AF1-23BD1ACBE452}" type="slidenum">
              <a:rPr lang="zh-HK" altLang="en-US" smtClean="0"/>
            </a:fld>
            <a:endParaRPr lang="zh-HK"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Good afternoon, colleagues. I am Liu Ren, the EGEEC Secretary. I am pleased to present the report on EGEEC Governance Issues during our 66th meeting.</a:t>
            </a:r>
            <a:endParaRPr lang="en-US" altLang="zh-CN" dirty="0"/>
          </a:p>
        </p:txBody>
      </p:sp>
      <p:sp>
        <p:nvSpPr>
          <p:cNvPr id="4" name="投影片編號版面配置區 3"/>
          <p:cNvSpPr>
            <a:spLocks noGrp="1"/>
          </p:cNvSpPr>
          <p:nvPr>
            <p:ph type="sldNum" sz="quarter" idx="10"/>
          </p:nvPr>
        </p:nvSpPr>
        <p:spPr/>
        <p:txBody>
          <a:bodyPr/>
          <a:lstStyle/>
          <a:p>
            <a:fld id="{E74C638A-CA38-4A51-8AF1-23BD1ACBE452}" type="slidenum">
              <a:rPr lang="zh-HK" altLang="en-US" smtClean="0"/>
            </a:fld>
            <a:endParaRPr lang="zh-HK"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US" altLang="zh-CN" dirty="0">
                <a:solidFill>
                  <a:schemeClr val="tx1"/>
                </a:solidFill>
              </a:rPr>
              <a:t>Our discussion today will cover six key areas: the contact list, our website,  a summary of past meetings, and our upcoming schedule .</a:t>
            </a:r>
            <a:endParaRPr lang="en-US" altLang="zh-CN" dirty="0">
              <a:solidFill>
                <a:schemeClr val="tx1"/>
              </a:solidFill>
            </a:endParaRPr>
          </a:p>
        </p:txBody>
      </p:sp>
      <p:sp>
        <p:nvSpPr>
          <p:cNvPr id="4" name="投影片編號版面配置區 3"/>
          <p:cNvSpPr>
            <a:spLocks noGrp="1"/>
          </p:cNvSpPr>
          <p:nvPr>
            <p:ph type="sldNum" sz="quarter" idx="10"/>
          </p:nvPr>
        </p:nvSpPr>
        <p:spPr/>
        <p:txBody>
          <a:bodyPr/>
          <a:lstStyle/>
          <a:p>
            <a:fld id="{E74C638A-CA38-4A51-8AF1-23BD1ACBE452}" type="slidenum">
              <a:rPr lang="zh-HK" altLang="en-US" smtClean="0"/>
            </a:fld>
            <a:endParaRPr lang="zh-HK"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indent="0" algn="l" fontAlgn="auto">
              <a:buFont typeface="Arial" panose="020B0604020202020204" pitchFamily="34" charset="0"/>
              <a:buChar char="•"/>
            </a:pPr>
            <a:r>
              <a:rPr lang="en-US" altLang="zh-CN" dirty="0">
                <a:solidFill>
                  <a:schemeClr val="tx1"/>
                </a:solidFill>
              </a:rPr>
              <a:t>The EGEEC Contact List was updated and circulated in December 2026. We encourage members to nominate experts to join our group and to regularly update this list to strengthen our capacity for knowledge sharing.</a:t>
            </a:r>
            <a:r>
              <a:rPr lang="zh-CN" altLang="en-US" dirty="0">
                <a:solidFill>
                  <a:schemeClr val="tx1"/>
                </a:solidFill>
              </a:rPr>
              <a:t>中文</a:t>
            </a:r>
            <a:r>
              <a:rPr lang="en-US" altLang="zh-CN" dirty="0">
                <a:solidFill>
                  <a:schemeClr val="tx1"/>
                </a:solidFill>
              </a:rPr>
              <a:t>: EGEEC </a:t>
            </a:r>
            <a:r>
              <a:rPr lang="zh-CN" altLang="en-US" dirty="0">
                <a:solidFill>
                  <a:schemeClr val="tx1"/>
                </a:solidFill>
              </a:rPr>
              <a:t>联系人名单已于</a:t>
            </a:r>
            <a:r>
              <a:rPr lang="en-US" altLang="zh-CN" dirty="0">
                <a:solidFill>
                  <a:schemeClr val="tx1"/>
                </a:solidFill>
              </a:rPr>
              <a:t> 2026 </a:t>
            </a:r>
            <a:r>
              <a:rPr lang="zh-CN" altLang="en-US" dirty="0">
                <a:solidFill>
                  <a:schemeClr val="tx1"/>
                </a:solidFill>
              </a:rPr>
              <a:t>年</a:t>
            </a:r>
            <a:r>
              <a:rPr lang="en-US" altLang="zh-CN" dirty="0">
                <a:solidFill>
                  <a:schemeClr val="tx1"/>
                </a:solidFill>
              </a:rPr>
              <a:t> 12 </a:t>
            </a:r>
            <a:r>
              <a:rPr lang="zh-CN" altLang="en-US" dirty="0">
                <a:solidFill>
                  <a:schemeClr val="tx1"/>
                </a:solidFill>
              </a:rPr>
              <a:t>月完成更新并分发给各成员</a:t>
            </a:r>
            <a:r>
              <a:rPr lang="en-US" altLang="zh-CN" dirty="0">
                <a:solidFill>
                  <a:schemeClr val="tx1"/>
                </a:solidFill>
              </a:rPr>
              <a:t> </a:t>
            </a:r>
            <a:r>
              <a:rPr lang="zh-CN" altLang="en-US" dirty="0">
                <a:solidFill>
                  <a:schemeClr val="tx1"/>
                </a:solidFill>
              </a:rPr>
              <a:t>。我们鼓励各成员提名专家加入专家组，并定期更新名单，以增强我们在政策领域的知识共享与能力建设</a:t>
            </a:r>
            <a:endParaRPr lang="zh-CN" altLang="en-US" dirty="0">
              <a:solidFill>
                <a:schemeClr val="tx1"/>
              </a:solidFill>
            </a:endParaRPr>
          </a:p>
        </p:txBody>
      </p:sp>
      <p:sp>
        <p:nvSpPr>
          <p:cNvPr id="4" name="投影片編號版面配置區 3"/>
          <p:cNvSpPr>
            <a:spLocks noGrp="1"/>
          </p:cNvSpPr>
          <p:nvPr>
            <p:ph type="sldNum" sz="quarter" idx="10"/>
          </p:nvPr>
        </p:nvSpPr>
        <p:spPr/>
        <p:txBody>
          <a:bodyPr/>
          <a:lstStyle/>
          <a:p>
            <a:fld id="{E74C638A-CA38-4A51-8AF1-23BD1ACBE452}" type="slidenum">
              <a:rPr lang="zh-HK" altLang="en-US" smtClean="0"/>
            </a:fld>
            <a:endParaRPr lang="zh-HK"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81000" indent="-381000" algn="just"/>
            <a:r>
              <a:rPr lang="en-US" altLang="zh-CN" dirty="0">
                <a:solidFill>
                  <a:schemeClr val="tx1"/>
                </a:solidFill>
              </a:rPr>
              <a:t>Our official website, apec.org/egeec, serves as a platform for information sharing. Currently, documents from EGEEC 65 in Seoul Korea are available online. We invite you to send any relevant meeting documents or information to the Secretariat for uploading.</a:t>
            </a:r>
            <a:r>
              <a:rPr lang="zh-CN" altLang="en-US" dirty="0">
                <a:solidFill>
                  <a:schemeClr val="tx1"/>
                </a:solidFill>
              </a:rPr>
              <a:t>中文</a:t>
            </a:r>
            <a:r>
              <a:rPr lang="en-US" altLang="zh-CN" dirty="0">
                <a:solidFill>
                  <a:schemeClr val="tx1"/>
                </a:solidFill>
              </a:rPr>
              <a:t>: </a:t>
            </a:r>
            <a:r>
              <a:rPr lang="zh-CN" altLang="en-US" dirty="0">
                <a:solidFill>
                  <a:schemeClr val="tx1"/>
                </a:solidFill>
              </a:rPr>
              <a:t>我们的官方网站</a:t>
            </a:r>
            <a:r>
              <a:rPr lang="en-US" altLang="zh-CN" dirty="0">
                <a:solidFill>
                  <a:schemeClr val="tx1"/>
                </a:solidFill>
              </a:rPr>
              <a:t> apec.org/egeec </a:t>
            </a:r>
            <a:r>
              <a:rPr lang="zh-CN" altLang="en-US" dirty="0">
                <a:solidFill>
                  <a:schemeClr val="tx1"/>
                </a:solidFill>
              </a:rPr>
              <a:t>是一个重要的信息共享平台</a:t>
            </a:r>
            <a:r>
              <a:rPr lang="en-US" altLang="zh-CN" dirty="0">
                <a:solidFill>
                  <a:schemeClr val="tx1"/>
                </a:solidFill>
              </a:rPr>
              <a:t> </a:t>
            </a:r>
            <a:r>
              <a:rPr lang="zh-CN" altLang="en-US" dirty="0">
                <a:solidFill>
                  <a:schemeClr val="tx1"/>
                </a:solidFill>
              </a:rPr>
              <a:t>。目前，在中国香港举行的</a:t>
            </a:r>
            <a:r>
              <a:rPr lang="en-US" altLang="zh-CN" dirty="0">
                <a:solidFill>
                  <a:schemeClr val="tx1"/>
                </a:solidFill>
              </a:rPr>
              <a:t> EGEEC 65 </a:t>
            </a:r>
            <a:r>
              <a:rPr lang="zh-CN" altLang="en-US" dirty="0">
                <a:solidFill>
                  <a:schemeClr val="tx1"/>
                </a:solidFill>
              </a:rPr>
              <a:t>会议文件已上传</a:t>
            </a:r>
            <a:r>
              <a:rPr lang="en-US" altLang="zh-CN" dirty="0">
                <a:solidFill>
                  <a:schemeClr val="tx1"/>
                </a:solidFill>
              </a:rPr>
              <a:t> </a:t>
            </a:r>
            <a:r>
              <a:rPr lang="zh-CN" altLang="en-US" dirty="0">
                <a:solidFill>
                  <a:schemeClr val="tx1"/>
                </a:solidFill>
              </a:rPr>
              <a:t>。我们邀请大家将相关的会议文件或信息发送给秘书处以便上传分享</a:t>
            </a:r>
            <a:r>
              <a:rPr lang="en-US" altLang="zh-CN" dirty="0">
                <a:solidFill>
                  <a:schemeClr val="tx1"/>
                </a:solidFill>
              </a:rPr>
              <a:t> </a:t>
            </a:r>
            <a:r>
              <a:rPr lang="zh-CN" altLang="en-US" dirty="0">
                <a:solidFill>
                  <a:schemeClr val="tx1"/>
                </a:solidFill>
              </a:rPr>
              <a:t>。</a:t>
            </a:r>
            <a:endParaRPr lang="zh-CN" altLang="en-US" dirty="0">
              <a:solidFill>
                <a:schemeClr val="tx1"/>
              </a:solidFill>
            </a:endParaRPr>
          </a:p>
        </p:txBody>
      </p:sp>
      <p:sp>
        <p:nvSpPr>
          <p:cNvPr id="4" name="投影片編號版面配置區 3"/>
          <p:cNvSpPr>
            <a:spLocks noGrp="1"/>
          </p:cNvSpPr>
          <p:nvPr>
            <p:ph type="sldNum" sz="quarter" idx="10"/>
          </p:nvPr>
        </p:nvSpPr>
        <p:spPr/>
        <p:txBody>
          <a:bodyPr/>
          <a:lstStyle/>
          <a:p>
            <a:fld id="{E74C638A-CA38-4A51-8AF1-23BD1ACBE452}" type="slidenum">
              <a:rPr lang="zh-HK" altLang="en-US" smtClean="0"/>
            </a:fld>
            <a:endParaRPr lang="zh-HK"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US" altLang="zh-CN" dirty="0">
                <a:solidFill>
                  <a:schemeClr val="tx1"/>
                </a:solidFill>
              </a:rPr>
              <a:t>This table tracks our meeting history since 2017. Following our recent sessions in Seoul and Thailand, we are looking forward to EGEEC 67, which will be held in Shenzhen, China.</a:t>
            </a:r>
            <a:r>
              <a:rPr lang="zh-CN" altLang="en-US" dirty="0">
                <a:solidFill>
                  <a:schemeClr val="tx1"/>
                </a:solidFill>
              </a:rPr>
              <a:t>中文</a:t>
            </a:r>
            <a:r>
              <a:rPr lang="en-US" altLang="zh-CN" dirty="0">
                <a:solidFill>
                  <a:schemeClr val="tx1"/>
                </a:solidFill>
              </a:rPr>
              <a:t>: </a:t>
            </a:r>
            <a:r>
              <a:rPr lang="zh-CN" altLang="en-US" dirty="0">
                <a:solidFill>
                  <a:schemeClr val="tx1"/>
                </a:solidFill>
              </a:rPr>
              <a:t>这张表格记录了自</a:t>
            </a:r>
            <a:r>
              <a:rPr lang="en-US" altLang="zh-CN" dirty="0">
                <a:solidFill>
                  <a:schemeClr val="tx1"/>
                </a:solidFill>
              </a:rPr>
              <a:t> 2017 </a:t>
            </a:r>
            <a:r>
              <a:rPr lang="zh-CN" altLang="en-US" dirty="0">
                <a:solidFill>
                  <a:schemeClr val="tx1"/>
                </a:solidFill>
              </a:rPr>
              <a:t>年以来的会议历史</a:t>
            </a:r>
            <a:r>
              <a:rPr lang="en-US" altLang="zh-CN" dirty="0">
                <a:solidFill>
                  <a:schemeClr val="tx1"/>
                </a:solidFill>
              </a:rPr>
              <a:t> </a:t>
            </a:r>
            <a:r>
              <a:rPr lang="zh-CN" altLang="en-US" dirty="0">
                <a:solidFill>
                  <a:schemeClr val="tx1"/>
                </a:solidFill>
              </a:rPr>
              <a:t>。继首尔和泰国会议之后，我们非常期待即将在中国深圳举行的</a:t>
            </a:r>
            <a:r>
              <a:rPr lang="en-US" altLang="zh-CN" dirty="0">
                <a:solidFill>
                  <a:schemeClr val="tx1"/>
                </a:solidFill>
              </a:rPr>
              <a:t> EGEEC 67 </a:t>
            </a:r>
            <a:r>
              <a:rPr lang="zh-CN" altLang="en-US" dirty="0">
                <a:solidFill>
                  <a:schemeClr val="tx1"/>
                </a:solidFill>
              </a:rPr>
              <a:t>会议</a:t>
            </a:r>
            <a:r>
              <a:rPr lang="en-US" altLang="zh-CN" dirty="0">
                <a:solidFill>
                  <a:schemeClr val="tx1"/>
                </a:solidFill>
              </a:rPr>
              <a:t> </a:t>
            </a:r>
            <a:r>
              <a:rPr lang="zh-CN" altLang="en-US" dirty="0">
                <a:solidFill>
                  <a:schemeClr val="tx1"/>
                </a:solidFill>
              </a:rPr>
              <a:t>。</a:t>
            </a:r>
            <a:endParaRPr lang="zh-CN" altLang="en-US" dirty="0">
              <a:solidFill>
                <a:schemeClr val="tx1"/>
              </a:solidFill>
            </a:endParaRPr>
          </a:p>
        </p:txBody>
      </p:sp>
      <p:sp>
        <p:nvSpPr>
          <p:cNvPr id="4" name="投影片編號版面配置區 3"/>
          <p:cNvSpPr>
            <a:spLocks noGrp="1"/>
          </p:cNvSpPr>
          <p:nvPr>
            <p:ph type="sldNum" sz="quarter" idx="10"/>
          </p:nvPr>
        </p:nvSpPr>
        <p:spPr/>
        <p:txBody>
          <a:bodyPr/>
          <a:lstStyle/>
          <a:p>
            <a:fld id="{E74C638A-CA38-4A51-8AF1-23BD1ACBE452}" type="slidenum">
              <a:rPr lang="zh-HK" altLang="en-US" smtClean="0"/>
            </a:fld>
            <a:endParaRPr lang="zh-HK"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US" altLang="zh-CN" dirty="0">
                <a:solidFill>
                  <a:schemeClr val="tx1"/>
                </a:solidFill>
              </a:rPr>
              <a:t>To give you a glimpse of our next host city, let’s watch a brief promotional video for Shenzhen. we sincerely welcome you to Shenzhen join meeting and visit</a:t>
            </a:r>
            <a:endParaRPr lang="en-US" altLang="zh-CN" dirty="0">
              <a:solidFill>
                <a:schemeClr val="tx1"/>
              </a:solidFill>
            </a:endParaRPr>
          </a:p>
          <a:p>
            <a:pPr marL="171450" indent="-171450">
              <a:buFont typeface="Arial" panose="020B0604020202020204" pitchFamily="34" charset="0"/>
              <a:buChar char="•"/>
            </a:pPr>
            <a:endParaRPr lang="en-US" altLang="zh-CN" dirty="0">
              <a:solidFill>
                <a:schemeClr val="tx1"/>
              </a:solidFill>
            </a:endParaRPr>
          </a:p>
          <a:p>
            <a:pPr marL="171450" indent="-171450">
              <a:buFont typeface="Arial" panose="020B0604020202020204" pitchFamily="34" charset="0"/>
              <a:buChar char="•"/>
            </a:pPr>
            <a:r>
              <a:rPr lang="zh-CN" altLang="en-US" dirty="0">
                <a:solidFill>
                  <a:schemeClr val="tx1"/>
                </a:solidFill>
              </a:rPr>
              <a:t>中文</a:t>
            </a:r>
            <a:r>
              <a:rPr lang="en-US" altLang="zh-CN" dirty="0">
                <a:solidFill>
                  <a:schemeClr val="tx1"/>
                </a:solidFill>
              </a:rPr>
              <a:t>: </a:t>
            </a:r>
            <a:r>
              <a:rPr lang="zh-CN" altLang="en-US" dirty="0">
                <a:solidFill>
                  <a:schemeClr val="tx1"/>
                </a:solidFill>
              </a:rPr>
              <a:t>为了让大家直观了解下一个主办城市，请观看这段深圳的宣传短片</a:t>
            </a:r>
            <a:r>
              <a:rPr lang="en-US" altLang="zh-CN" dirty="0">
                <a:solidFill>
                  <a:schemeClr val="tx1"/>
                </a:solidFill>
              </a:rPr>
              <a:t> </a:t>
            </a:r>
            <a:r>
              <a:rPr lang="zh-CN" altLang="en-US" dirty="0">
                <a:solidFill>
                  <a:schemeClr val="tx1"/>
                </a:solidFill>
              </a:rPr>
              <a:t>。</a:t>
            </a:r>
            <a:endParaRPr lang="zh-CN" altLang="en-US" dirty="0">
              <a:solidFill>
                <a:schemeClr val="tx1"/>
              </a:solidFill>
            </a:endParaRPr>
          </a:p>
        </p:txBody>
      </p:sp>
      <p:sp>
        <p:nvSpPr>
          <p:cNvPr id="4" name="投影片編號版面配置區 3"/>
          <p:cNvSpPr>
            <a:spLocks noGrp="1"/>
          </p:cNvSpPr>
          <p:nvPr>
            <p:ph type="sldNum" sz="quarter" idx="10"/>
          </p:nvPr>
        </p:nvSpPr>
        <p:spPr/>
        <p:txBody>
          <a:bodyPr/>
          <a:lstStyle/>
          <a:p>
            <a:fld id="{E74C638A-CA38-4A51-8AF1-23BD1ACBE452}" type="slidenum">
              <a:rPr lang="zh-HK" altLang="en-US" smtClean="0"/>
            </a:fld>
            <a:endParaRPr lang="zh-HK"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US" altLang="zh-CN" dirty="0">
                <a:solidFill>
                  <a:schemeClr val="tx1"/>
                </a:solidFill>
              </a:rPr>
              <a:t>We are now looking for hosts for the EGEEC meetings in the first half of 2027. If your economy is interested, please contact the Secretariat so we can finalize arrangements and circulate details to all members.</a:t>
            </a:r>
            <a:r>
              <a:rPr lang="zh-CN" altLang="en-US" dirty="0">
                <a:solidFill>
                  <a:schemeClr val="tx1"/>
                </a:solidFill>
              </a:rPr>
              <a:t>中文</a:t>
            </a:r>
            <a:r>
              <a:rPr lang="en-US" altLang="zh-CN" dirty="0">
                <a:solidFill>
                  <a:schemeClr val="tx1"/>
                </a:solidFill>
              </a:rPr>
              <a:t>: </a:t>
            </a:r>
            <a:r>
              <a:rPr lang="zh-CN" altLang="en-US" dirty="0">
                <a:solidFill>
                  <a:schemeClr val="tx1"/>
                </a:solidFill>
              </a:rPr>
              <a:t>我们目前正在征集</a:t>
            </a:r>
            <a:r>
              <a:rPr lang="en-US" altLang="zh-CN" dirty="0">
                <a:solidFill>
                  <a:schemeClr val="tx1"/>
                </a:solidFill>
              </a:rPr>
              <a:t> 2027 </a:t>
            </a:r>
            <a:r>
              <a:rPr lang="zh-CN" altLang="en-US" dirty="0">
                <a:solidFill>
                  <a:schemeClr val="tx1"/>
                </a:solidFill>
              </a:rPr>
              <a:t>年上半年</a:t>
            </a:r>
            <a:r>
              <a:rPr lang="en-US" altLang="zh-CN" dirty="0">
                <a:solidFill>
                  <a:schemeClr val="tx1"/>
                </a:solidFill>
              </a:rPr>
              <a:t> EGEEC </a:t>
            </a:r>
            <a:r>
              <a:rPr lang="zh-CN" altLang="en-US" dirty="0">
                <a:solidFill>
                  <a:schemeClr val="tx1"/>
                </a:solidFill>
              </a:rPr>
              <a:t>会议的主办方</a:t>
            </a:r>
            <a:r>
              <a:rPr lang="en-US" altLang="zh-CN" dirty="0">
                <a:solidFill>
                  <a:schemeClr val="tx1"/>
                </a:solidFill>
              </a:rPr>
              <a:t> </a:t>
            </a:r>
            <a:r>
              <a:rPr lang="zh-CN" altLang="en-US" dirty="0">
                <a:solidFill>
                  <a:schemeClr val="tx1"/>
                </a:solidFill>
              </a:rPr>
              <a:t>。如果贵经济体有意向，请联系秘书处，以便我们尽早确定安排并将细节通知所有成员</a:t>
            </a:r>
            <a:r>
              <a:rPr lang="en-US" altLang="zh-CN" dirty="0">
                <a:solidFill>
                  <a:schemeClr val="tx1"/>
                </a:solidFill>
              </a:rPr>
              <a:t> </a:t>
            </a:r>
            <a:r>
              <a:rPr lang="zh-CN" altLang="en-US" dirty="0">
                <a:solidFill>
                  <a:schemeClr val="tx1"/>
                </a:solidFill>
              </a:rPr>
              <a:t>。</a:t>
            </a:r>
            <a:endParaRPr lang="zh-CN" altLang="en-US" dirty="0">
              <a:solidFill>
                <a:schemeClr val="tx1"/>
              </a:solidFill>
            </a:endParaRPr>
          </a:p>
        </p:txBody>
      </p:sp>
      <p:sp>
        <p:nvSpPr>
          <p:cNvPr id="4" name="投影片編號版面配置區 3"/>
          <p:cNvSpPr>
            <a:spLocks noGrp="1"/>
          </p:cNvSpPr>
          <p:nvPr>
            <p:ph type="sldNum" sz="quarter" idx="10"/>
          </p:nvPr>
        </p:nvSpPr>
        <p:spPr/>
        <p:txBody>
          <a:bodyPr/>
          <a:lstStyle/>
          <a:p>
            <a:fld id="{E74C638A-CA38-4A51-8AF1-23BD1ACBE452}" type="slidenum">
              <a:rPr lang="zh-HK" altLang="en-US" smtClean="0"/>
            </a:fld>
            <a:endParaRPr lang="zh-HK"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en-US" altLang="zh-CN" dirty="0">
                <a:solidFill>
                  <a:schemeClr val="tx1"/>
                </a:solidFill>
              </a:rPr>
              <a:t> The Secretariat proposes to invite the Energy Efficiency Hub (EE Hub) as a guest member. They have consistently contributed to our meetings in Nanjing, Tianjin, and Hong Kong . Under APEC regulations, they are qualified and expected to be officially accepted in 2026.</a:t>
            </a:r>
            <a:r>
              <a:rPr lang="zh-CN" altLang="en-US" dirty="0">
                <a:solidFill>
                  <a:schemeClr val="tx1"/>
                </a:solidFill>
              </a:rPr>
              <a:t>中文</a:t>
            </a:r>
            <a:r>
              <a:rPr lang="en-US" altLang="zh-CN" dirty="0">
                <a:solidFill>
                  <a:schemeClr val="tx1"/>
                </a:solidFill>
              </a:rPr>
              <a:t>: </a:t>
            </a:r>
            <a:r>
              <a:rPr lang="zh-CN" altLang="en-US" dirty="0">
                <a:solidFill>
                  <a:schemeClr val="tx1"/>
                </a:solidFill>
              </a:rPr>
              <a:t>秘书处提议邀请能效枢纽（</a:t>
            </a:r>
            <a:r>
              <a:rPr lang="en-US" altLang="zh-CN" dirty="0">
                <a:solidFill>
                  <a:schemeClr val="tx1"/>
                </a:solidFill>
              </a:rPr>
              <a:t>EE Hub</a:t>
            </a:r>
            <a:r>
              <a:rPr lang="zh-CN" altLang="en-US" dirty="0">
                <a:solidFill>
                  <a:schemeClr val="tx1"/>
                </a:solidFill>
              </a:rPr>
              <a:t>）作为嘉宾成员加入</a:t>
            </a:r>
            <a:r>
              <a:rPr lang="en-US" altLang="zh-CN" dirty="0">
                <a:solidFill>
                  <a:schemeClr val="tx1"/>
                </a:solidFill>
              </a:rPr>
              <a:t> </a:t>
            </a:r>
            <a:r>
              <a:rPr lang="zh-CN" altLang="en-US" dirty="0">
                <a:solidFill>
                  <a:schemeClr val="tx1"/>
                </a:solidFill>
              </a:rPr>
              <a:t>。他们在南京、天津和香港会议上都做出了持续贡献</a:t>
            </a:r>
            <a:r>
              <a:rPr lang="en-US" altLang="zh-CN" dirty="0">
                <a:solidFill>
                  <a:schemeClr val="tx1"/>
                </a:solidFill>
              </a:rPr>
              <a:t> </a:t>
            </a:r>
            <a:r>
              <a:rPr lang="zh-CN" altLang="en-US" dirty="0">
                <a:solidFill>
                  <a:schemeClr val="tx1"/>
                </a:solidFill>
              </a:rPr>
              <a:t>。根据</a:t>
            </a:r>
            <a:r>
              <a:rPr lang="en-US" altLang="zh-CN" dirty="0">
                <a:solidFill>
                  <a:schemeClr val="tx1"/>
                </a:solidFill>
              </a:rPr>
              <a:t> APEC </a:t>
            </a:r>
            <a:r>
              <a:rPr lang="zh-CN" altLang="en-US" dirty="0">
                <a:solidFill>
                  <a:schemeClr val="tx1"/>
                </a:solidFill>
              </a:rPr>
              <a:t>嘉宾成员规定，他们符合资格，预计将在</a:t>
            </a:r>
            <a:r>
              <a:rPr lang="en-US" altLang="zh-CN" dirty="0">
                <a:solidFill>
                  <a:schemeClr val="tx1"/>
                </a:solidFill>
              </a:rPr>
              <a:t> 2026 </a:t>
            </a:r>
            <a:r>
              <a:rPr lang="zh-CN" altLang="en-US" dirty="0">
                <a:solidFill>
                  <a:schemeClr val="tx1"/>
                </a:solidFill>
              </a:rPr>
              <a:t>年被正式接受</a:t>
            </a:r>
            <a:r>
              <a:rPr lang="en-US" altLang="zh-CN" dirty="0">
                <a:solidFill>
                  <a:schemeClr val="tx1"/>
                </a:solidFill>
              </a:rPr>
              <a:t> </a:t>
            </a:r>
            <a:r>
              <a:rPr lang="zh-CN" altLang="en-US" dirty="0">
                <a:solidFill>
                  <a:schemeClr val="tx1"/>
                </a:solidFill>
              </a:rPr>
              <a:t>。</a:t>
            </a:r>
            <a:endParaRPr lang="zh-CN" altLang="en-US" dirty="0">
              <a:solidFill>
                <a:schemeClr val="tx1"/>
              </a:solidFill>
            </a:endParaRPr>
          </a:p>
        </p:txBody>
      </p:sp>
      <p:sp>
        <p:nvSpPr>
          <p:cNvPr id="4" name="投影片編號版面配置區 3"/>
          <p:cNvSpPr>
            <a:spLocks noGrp="1"/>
          </p:cNvSpPr>
          <p:nvPr>
            <p:ph type="sldNum" sz="quarter" idx="10"/>
          </p:nvPr>
        </p:nvSpPr>
        <p:spPr/>
        <p:txBody>
          <a:bodyPr/>
          <a:lstStyle/>
          <a:p>
            <a:fld id="{E74C638A-CA38-4A51-8AF1-23BD1ACBE452}" type="slidenum">
              <a:rPr lang="zh-HK" altLang="en-US" smtClean="0"/>
            </a:fld>
            <a:endParaRPr lang="zh-HK"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Thank you for your attention.</a:t>
            </a:r>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a:p>
        </p:txBody>
      </p:sp>
      <p:sp>
        <p:nvSpPr>
          <p:cNvPr id="4" name="日期版面配置區 3"/>
          <p:cNvSpPr>
            <a:spLocks noGrp="1"/>
          </p:cNvSpPr>
          <p:nvPr>
            <p:ph type="dt" sz="half" idx="10"/>
          </p:nvPr>
        </p:nvSpPr>
        <p:spPr/>
        <p:txBody>
          <a:bodyPr/>
          <a:lstStyle/>
          <a:p>
            <a:fld id="{36D935E9-D77A-4B53-B858-0F80BA8127CE}" type="datetimeFigureOut">
              <a:rPr lang="en-US" smtClean="0"/>
            </a:fld>
            <a:endParaRPr lang="en-US"/>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a:xfrm>
            <a:off x="8815699" y="5798114"/>
            <a:ext cx="2743200" cy="365125"/>
          </a:xfrm>
        </p:spPr>
        <p:txBody>
          <a:bodyPr/>
          <a:lstStyle/>
          <a:p>
            <a:fld id="{21BC7C48-4AFF-4B5F-926F-189777B877C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dirty="0"/>
              <a:t>按一下以編輯母片文字樣式</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en-US" dirty="0"/>
          </a:p>
        </p:txBody>
      </p:sp>
      <p:sp>
        <p:nvSpPr>
          <p:cNvPr id="4" name="日期版面配置區 3"/>
          <p:cNvSpPr>
            <a:spLocks noGrp="1"/>
          </p:cNvSpPr>
          <p:nvPr>
            <p:ph type="dt" sz="half" idx="10"/>
          </p:nvPr>
        </p:nvSpPr>
        <p:spPr/>
        <p:txBody>
          <a:bodyPr/>
          <a:lstStyle/>
          <a:p>
            <a:fld id="{36D935E9-D77A-4B53-B858-0F80BA8127CE}" type="datetimeFigureOut">
              <a:rPr lang="en-US" smtClean="0"/>
            </a:fld>
            <a:endParaRPr lang="en-US"/>
          </a:p>
        </p:txBody>
      </p:sp>
      <p:sp>
        <p:nvSpPr>
          <p:cNvPr id="5" name="頁尾版面配置區 4"/>
          <p:cNvSpPr>
            <a:spLocks noGrp="1"/>
          </p:cNvSpPr>
          <p:nvPr>
            <p:ph type="ftr" sz="quarter" idx="11"/>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jpeg"/><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endParaRPr lang="zh-TW" altLang="en-US"/>
          </a:p>
          <a:p>
            <a:pPr lvl="1"/>
            <a:r>
              <a:rPr lang="zh-TW" altLang="en-US"/>
              <a:t>第二層</a:t>
            </a:r>
            <a:endParaRPr lang="zh-TW" altLang="en-US"/>
          </a:p>
          <a:p>
            <a:pPr lvl="2"/>
            <a:r>
              <a:rPr lang="zh-TW" altLang="en-US"/>
              <a:t>第三層</a:t>
            </a:r>
            <a:endParaRPr lang="zh-TW" altLang="en-US"/>
          </a:p>
          <a:p>
            <a:pPr lvl="3"/>
            <a:r>
              <a:rPr lang="zh-TW" altLang="en-US"/>
              <a:t>第四層</a:t>
            </a:r>
            <a:endParaRPr lang="zh-TW" altLang="en-US"/>
          </a:p>
          <a:p>
            <a:pPr lvl="4"/>
            <a:r>
              <a:rPr lang="zh-TW" altLang="en-US"/>
              <a:t>第五層</a:t>
            </a:r>
            <a:endParaRPr 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935E9-D77A-4B53-B858-0F80BA8127CE}" type="datetimeFigureOut">
              <a:rPr lang="en-US" smtClean="0"/>
            </a:fld>
            <a:endParaRPr 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投影片編號版面配置區 5"/>
          <p:cNvSpPr>
            <a:spLocks noGrp="1"/>
          </p:cNvSpPr>
          <p:nvPr>
            <p:ph type="sldNum" sz="quarter" idx="4"/>
          </p:nvPr>
        </p:nvSpPr>
        <p:spPr>
          <a:xfrm>
            <a:off x="8815699" y="63505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C7C48-4AFF-4B5F-926F-189777B877C2}" type="slidenum">
              <a:rPr lang="en-US" smtClean="0"/>
            </a:fld>
            <a:endParaRPr lang="en-US"/>
          </a:p>
        </p:txBody>
      </p:sp>
      <p:sp>
        <p:nvSpPr>
          <p:cNvPr id="9" name="投影片編號版面配置區 3"/>
          <p:cNvSpPr txBox="1"/>
          <p:nvPr userDrawn="1"/>
        </p:nvSpPr>
        <p:spPr>
          <a:xfrm>
            <a:off x="5848708" y="6367816"/>
            <a:ext cx="458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1BC7C48-4AFF-4B5F-926F-189777B877C2}" type="slidenum">
              <a:rPr lang="en-US" smtClean="0">
                <a:solidFill>
                  <a:schemeClr val="bg1">
                    <a:lumMod val="50000"/>
                  </a:schemeClr>
                </a:solidFill>
              </a:rPr>
            </a:fld>
            <a:endParaRPr lang="en-US" dirty="0">
              <a:solidFill>
                <a:schemeClr val="bg1">
                  <a:lumMod val="50000"/>
                </a:schemeClr>
              </a:solidFill>
            </a:endParaRPr>
          </a:p>
        </p:txBody>
      </p:sp>
      <p:sp>
        <p:nvSpPr>
          <p:cNvPr id="7" name="矩形 6"/>
          <p:cNvSpPr/>
          <p:nvPr userDrawn="1"/>
        </p:nvSpPr>
        <p:spPr>
          <a:xfrm>
            <a:off x="5667555" y="77638"/>
            <a:ext cx="4175185" cy="6033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10" name="圖片 5"/>
          <p:cNvPicPr>
            <a:picLocks noChangeAspect="1"/>
          </p:cNvPicPr>
          <p:nvPr userDrawn="1"/>
        </p:nvPicPr>
        <p:blipFill rotWithShape="1">
          <a:blip r:embed="rId5" cstate="screen"/>
          <a:srcRect/>
          <a:stretch>
            <a:fillRect/>
          </a:stretch>
        </p:blipFill>
        <p:spPr>
          <a:xfrm>
            <a:off x="8412969" y="18940"/>
            <a:ext cx="1334383" cy="6751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26852" y="1027473"/>
            <a:ext cx="9144000" cy="2004885"/>
          </a:xfrm>
        </p:spPr>
        <p:txBody>
          <a:bodyPr>
            <a:normAutofit/>
          </a:bodyPr>
          <a:lstStyle/>
          <a:p>
            <a:pPr algn="l"/>
            <a:r>
              <a:rPr lang="en-US" sz="4400" b="1" dirty="0">
                <a:solidFill>
                  <a:schemeClr val="bg1"/>
                </a:solidFill>
                <a:latin typeface="Arial" panose="020B0604020202020204" pitchFamily="34" charset="0"/>
                <a:ea typeface="+mn-ea"/>
                <a:cs typeface="Arial" panose="020B0604020202020204" pitchFamily="34" charset="0"/>
              </a:rPr>
              <a:t>EGEEC Governance Issue</a:t>
            </a:r>
            <a:br>
              <a:rPr lang="en-US" sz="4000" b="1" dirty="0">
                <a:solidFill>
                  <a:schemeClr val="bg1"/>
                </a:solidFill>
                <a:latin typeface="Arial" panose="020B0604020202020204" pitchFamily="34" charset="0"/>
                <a:cs typeface="Arial" panose="020B0604020202020204" pitchFamily="34" charset="0"/>
              </a:rPr>
            </a:br>
            <a:endParaRPr lang="en-US" sz="4000" b="1" dirty="0">
              <a:solidFill>
                <a:schemeClr val="bg1"/>
              </a:solidFill>
              <a:latin typeface="Arial" panose="020B0604020202020204" pitchFamily="34" charset="0"/>
              <a:cs typeface="Arial" panose="020B0604020202020204" pitchFamily="34" charset="0"/>
            </a:endParaRPr>
          </a:p>
        </p:txBody>
      </p:sp>
      <p:sp>
        <p:nvSpPr>
          <p:cNvPr id="3" name="副標題 2"/>
          <p:cNvSpPr>
            <a:spLocks noGrp="1"/>
          </p:cNvSpPr>
          <p:nvPr>
            <p:ph type="subTitle" idx="1"/>
          </p:nvPr>
        </p:nvSpPr>
        <p:spPr>
          <a:xfrm>
            <a:off x="626852" y="3153580"/>
            <a:ext cx="11565148" cy="1655762"/>
          </a:xfrm>
        </p:spPr>
        <p:txBody>
          <a:bodyPr>
            <a:normAutofit/>
          </a:bodyPr>
          <a:lstStyle/>
          <a:p>
            <a:pPr algn="l">
              <a:lnSpc>
                <a:spcPct val="100000"/>
              </a:lnSpc>
            </a:pPr>
            <a:r>
              <a:rPr lang="en-US" b="1" dirty="0">
                <a:solidFill>
                  <a:schemeClr val="bg1"/>
                </a:solidFill>
                <a:latin typeface="Arial" panose="020B0604020202020204" pitchFamily="34" charset="0"/>
                <a:cs typeface="Arial" panose="020B0604020202020204" pitchFamily="34" charset="0"/>
              </a:rPr>
              <a:t>The 66th Meeting of APEC Expert Group on Energy Efficiency &amp; Conservation (EGEEC 66)</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a:solidFill>
                  <a:schemeClr val="bg1"/>
                </a:solidFill>
                <a:latin typeface="Arial" panose="020B0604020202020204" pitchFamily="34" charset="0"/>
                <a:cs typeface="Arial" panose="020B0604020202020204" pitchFamily="34" charset="0"/>
              </a:rPr>
              <a:t>Contents</a:t>
            </a:r>
            <a:endParaRPr lang="en-US" altLang="zh-TW" sz="3200" b="1" dirty="0">
              <a:solidFill>
                <a:schemeClr val="bg1"/>
              </a:solidFill>
              <a:latin typeface="Arial" panose="020B0604020202020204" pitchFamily="34" charset="0"/>
              <a:cs typeface="Arial" panose="020B0604020202020204" pitchFamily="34" charset="0"/>
            </a:endParaRPr>
          </a:p>
        </p:txBody>
      </p:sp>
      <p:sp>
        <p:nvSpPr>
          <p:cNvPr id="3" name="內容版面配置區 2"/>
          <p:cNvSpPr>
            <a:spLocks noGrp="1"/>
          </p:cNvSpPr>
          <p:nvPr>
            <p:ph idx="1"/>
          </p:nvPr>
        </p:nvSpPr>
        <p:spPr>
          <a:xfrm>
            <a:off x="838200" y="1346479"/>
            <a:ext cx="10893552" cy="4444721"/>
          </a:xfrm>
        </p:spPr>
        <p:txBody>
          <a:bodyPr>
            <a:normAutofit lnSpcReduction="10000"/>
          </a:bodyPr>
          <a:lstStyle/>
          <a:p>
            <a:pPr marL="381000" indent="-381000" algn="just"/>
            <a:endParaRPr lang="en-US" altLang="zh-CN" sz="1300" dirty="0">
              <a:solidFill>
                <a:schemeClr val="bg1"/>
              </a:solidFill>
              <a:latin typeface="Arial" panose="020B0604020202020204" pitchFamily="34" charset="0"/>
              <a:cs typeface="Arial" panose="020B0604020202020204" pitchFamily="34" charset="0"/>
            </a:endParaRPr>
          </a:p>
          <a:p>
            <a:pPr marL="381000" indent="-381000" algn="just"/>
            <a:r>
              <a:rPr lang="en-US" altLang="zh-CN" sz="2200" dirty="0">
                <a:solidFill>
                  <a:schemeClr val="bg1"/>
                </a:solidFill>
                <a:latin typeface="Arial" panose="020B0604020202020204" pitchFamily="34" charset="0"/>
                <a:cs typeface="Arial" panose="020B0604020202020204" pitchFamily="34" charset="0"/>
              </a:rPr>
              <a:t>EGEEC Contact List</a:t>
            </a:r>
            <a:endParaRPr lang="en-US" altLang="zh-CN" sz="2200" dirty="0">
              <a:solidFill>
                <a:schemeClr val="bg1"/>
              </a:solidFill>
              <a:latin typeface="Arial" panose="020B0604020202020204" pitchFamily="34" charset="0"/>
              <a:cs typeface="Arial" panose="020B0604020202020204" pitchFamily="34" charset="0"/>
            </a:endParaRPr>
          </a:p>
          <a:p>
            <a:pPr marL="381000" indent="-381000" algn="just"/>
            <a:endParaRPr lang="en-US" altLang="zh-CN" sz="1300" dirty="0">
              <a:solidFill>
                <a:schemeClr val="bg1"/>
              </a:solidFill>
              <a:latin typeface="Arial" panose="020B0604020202020204" pitchFamily="34" charset="0"/>
              <a:cs typeface="Arial" panose="020B0604020202020204" pitchFamily="34" charset="0"/>
            </a:endParaRPr>
          </a:p>
          <a:p>
            <a:pPr marL="381000" indent="-381000" algn="just"/>
            <a:r>
              <a:rPr lang="en-US" altLang="zh-CN" sz="2200" dirty="0">
                <a:solidFill>
                  <a:schemeClr val="bg1"/>
                </a:solidFill>
                <a:latin typeface="Arial" panose="020B0604020202020204" pitchFamily="34" charset="0"/>
                <a:cs typeface="Arial" panose="020B0604020202020204" pitchFamily="34" charset="0"/>
              </a:rPr>
              <a:t>EGEEC Website</a:t>
            </a:r>
            <a:endParaRPr lang="en-US" altLang="zh-CN" sz="2200" dirty="0">
              <a:solidFill>
                <a:schemeClr val="bg1"/>
              </a:solidFill>
              <a:latin typeface="Arial" panose="020B0604020202020204" pitchFamily="34" charset="0"/>
              <a:cs typeface="Arial" panose="020B0604020202020204" pitchFamily="34" charset="0"/>
            </a:endParaRPr>
          </a:p>
          <a:p>
            <a:pPr marL="381000" indent="-381000" algn="just"/>
            <a:endParaRPr lang="en-US" altLang="zh-TW" sz="2200" dirty="0">
              <a:solidFill>
                <a:schemeClr val="bg1"/>
              </a:solidFill>
              <a:latin typeface="Arial" panose="020B0604020202020204" pitchFamily="34" charset="0"/>
              <a:cs typeface="Arial" panose="020B0604020202020204" pitchFamily="34" charset="0"/>
            </a:endParaRPr>
          </a:p>
          <a:p>
            <a:pPr marL="381000" indent="-381000" algn="just"/>
            <a:r>
              <a:rPr lang="en-US" altLang="zh-TW" sz="2200" dirty="0">
                <a:solidFill>
                  <a:schemeClr val="bg1"/>
                </a:solidFill>
                <a:latin typeface="Arial" panose="020B0604020202020204" pitchFamily="34" charset="0"/>
                <a:cs typeface="Arial" panose="020B0604020202020204" pitchFamily="34" charset="0"/>
              </a:rPr>
              <a:t>Summary of Past EGEEC Meetings</a:t>
            </a:r>
            <a:endParaRPr lang="en-US" altLang="zh-CN" sz="2200" dirty="0">
              <a:solidFill>
                <a:schemeClr val="bg1"/>
              </a:solidFill>
              <a:latin typeface="Arial" panose="020B0604020202020204" pitchFamily="34" charset="0"/>
              <a:cs typeface="Arial" panose="020B0604020202020204" pitchFamily="34" charset="0"/>
            </a:endParaRPr>
          </a:p>
          <a:p>
            <a:pPr marL="381000" indent="-381000" algn="just"/>
            <a:endParaRPr lang="en-US" altLang="zh-CN" sz="1300" dirty="0">
              <a:solidFill>
                <a:schemeClr val="bg1"/>
              </a:solidFill>
              <a:latin typeface="Arial" panose="020B0604020202020204" pitchFamily="34" charset="0"/>
              <a:cs typeface="Arial" panose="020B0604020202020204" pitchFamily="34" charset="0"/>
            </a:endParaRPr>
          </a:p>
          <a:p>
            <a:pPr marL="381000" indent="-381000" algn="just"/>
            <a:r>
              <a:rPr lang="en-US" altLang="zh-TW" sz="2200" dirty="0">
                <a:solidFill>
                  <a:schemeClr val="bg1"/>
                </a:solidFill>
                <a:latin typeface="Arial" panose="020B0604020202020204" pitchFamily="34" charset="0"/>
                <a:cs typeface="Arial" panose="020B0604020202020204" pitchFamily="34" charset="0"/>
              </a:rPr>
              <a:t>Upcoming EGEEC and EWG Meeting</a:t>
            </a:r>
            <a:endParaRPr lang="en-US" altLang="zh-CN" sz="2200" dirty="0">
              <a:solidFill>
                <a:schemeClr val="bg1"/>
              </a:solidFill>
              <a:latin typeface="Arial" panose="020B0604020202020204" pitchFamily="34" charset="0"/>
              <a:cs typeface="Arial" panose="020B0604020202020204" pitchFamily="34" charset="0"/>
            </a:endParaRPr>
          </a:p>
          <a:p>
            <a:pPr marL="0" indent="0" algn="just">
              <a:buNone/>
            </a:pPr>
            <a:endParaRPr lang="en-US" altLang="zh-CN" sz="22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a:solidFill>
                  <a:schemeClr val="bg1"/>
                </a:solidFill>
                <a:latin typeface="Arial" panose="020B0604020202020204" pitchFamily="34" charset="0"/>
                <a:cs typeface="Arial" panose="020B0604020202020204" pitchFamily="34" charset="0"/>
              </a:rPr>
              <a:t>EGEEC Contact List</a:t>
            </a:r>
            <a:endParaRPr lang="en-US" altLang="zh-TW" sz="3200" b="1" dirty="0">
              <a:solidFill>
                <a:schemeClr val="bg1"/>
              </a:solidFill>
              <a:latin typeface="Arial" panose="020B0604020202020204" pitchFamily="34" charset="0"/>
              <a:cs typeface="Arial" panose="020B0604020202020204" pitchFamily="34" charset="0"/>
            </a:endParaRPr>
          </a:p>
        </p:txBody>
      </p:sp>
      <p:sp>
        <p:nvSpPr>
          <p:cNvPr id="3" name="內容版面配置區 2"/>
          <p:cNvSpPr>
            <a:spLocks noGrp="1"/>
          </p:cNvSpPr>
          <p:nvPr>
            <p:ph idx="1"/>
          </p:nvPr>
        </p:nvSpPr>
        <p:spPr>
          <a:xfrm>
            <a:off x="1068636" y="1825625"/>
            <a:ext cx="10829580" cy="4111625"/>
          </a:xfrm>
        </p:spPr>
        <p:txBody>
          <a:bodyPr>
            <a:noAutofit/>
          </a:bodyPr>
          <a:lstStyle/>
          <a:p>
            <a:pPr marL="381000" indent="-381000" algn="just"/>
            <a:r>
              <a:rPr lang="en-US" altLang="zh-HK" sz="2000" dirty="0">
                <a:solidFill>
                  <a:schemeClr val="bg1"/>
                </a:solidFill>
                <a:latin typeface="Arial" panose="020B0604020202020204" pitchFamily="34" charset="0"/>
                <a:cs typeface="Arial" panose="020B0604020202020204" pitchFamily="34" charset="0"/>
              </a:rPr>
              <a:t>The EGEEC Contact List was updated and circulated to members on Dec 2026.</a:t>
            </a:r>
            <a:endParaRPr lang="en-US" altLang="zh-HK" sz="2000" dirty="0">
              <a:solidFill>
                <a:schemeClr val="bg1"/>
              </a:solidFill>
              <a:latin typeface="Arial" panose="020B0604020202020204" pitchFamily="34" charset="0"/>
              <a:cs typeface="Arial" panose="020B0604020202020204" pitchFamily="34" charset="0"/>
            </a:endParaRPr>
          </a:p>
          <a:p>
            <a:pPr marL="381000" indent="-381000" algn="just"/>
            <a:endParaRPr lang="en-US" altLang="zh-HK" sz="1200" dirty="0">
              <a:solidFill>
                <a:schemeClr val="bg1"/>
              </a:solidFill>
              <a:latin typeface="Arial" panose="020B0604020202020204" pitchFamily="34" charset="0"/>
              <a:cs typeface="Arial" panose="020B0604020202020204" pitchFamily="34" charset="0"/>
            </a:endParaRPr>
          </a:p>
          <a:p>
            <a:pPr marL="381000" indent="-381000" algn="just"/>
            <a:r>
              <a:rPr lang="en-US" altLang="zh-HK" sz="2000" dirty="0">
                <a:solidFill>
                  <a:schemeClr val="bg1"/>
                </a:solidFill>
                <a:latin typeface="Arial" panose="020B0604020202020204" pitchFamily="34" charset="0"/>
                <a:cs typeface="Arial" panose="020B0604020202020204" pitchFamily="34" charset="0"/>
              </a:rPr>
              <a:t>Members are encouraged to nominate experts from APEC economic members to join the EGEEC.</a:t>
            </a:r>
            <a:endParaRPr lang="en-US" altLang="zh-HK" sz="2000" dirty="0">
              <a:solidFill>
                <a:schemeClr val="bg1"/>
              </a:solidFill>
              <a:latin typeface="Arial" panose="020B0604020202020204" pitchFamily="34" charset="0"/>
              <a:cs typeface="Arial" panose="020B0604020202020204" pitchFamily="34" charset="0"/>
            </a:endParaRPr>
          </a:p>
          <a:p>
            <a:pPr marL="381000" indent="-381000" algn="just"/>
            <a:endParaRPr lang="en-US" altLang="zh-HK" sz="2000" dirty="0">
              <a:solidFill>
                <a:schemeClr val="bg1"/>
              </a:solidFill>
              <a:latin typeface="Arial" panose="020B0604020202020204" pitchFamily="34" charset="0"/>
              <a:cs typeface="Arial" panose="020B0604020202020204" pitchFamily="34" charset="0"/>
            </a:endParaRPr>
          </a:p>
          <a:p>
            <a:pPr marL="381000" indent="-381000" algn="just"/>
            <a:r>
              <a:rPr lang="en-US" altLang="zh-HK" sz="2000" dirty="0">
                <a:solidFill>
                  <a:schemeClr val="bg1"/>
                </a:solidFill>
                <a:latin typeface="Arial" panose="020B0604020202020204" pitchFamily="34" charset="0"/>
                <a:cs typeface="Arial" panose="020B0604020202020204" pitchFamily="34" charset="0"/>
              </a:rPr>
              <a:t>Members are encouraged to regularly review and update the EGEEC contact list to build capacity and share knowledge in energy efficiency and conservation-related policy.</a:t>
            </a:r>
            <a:endParaRPr lang="en-US" altLang="zh-HK" sz="2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a:solidFill>
                  <a:schemeClr val="bg1"/>
                </a:solidFill>
                <a:latin typeface="Arial" panose="020B0604020202020204" pitchFamily="34" charset="0"/>
                <a:cs typeface="Arial" panose="020B0604020202020204" pitchFamily="34" charset="0"/>
              </a:rPr>
              <a:t>EGEE&amp;C Website  https://www.apec.org/egeec</a:t>
            </a:r>
            <a:endParaRPr lang="en-US" altLang="zh-TW" sz="3200" b="1" dirty="0">
              <a:solidFill>
                <a:schemeClr val="bg1"/>
              </a:solidFill>
              <a:latin typeface="Arial" panose="020B0604020202020204" pitchFamily="34" charset="0"/>
              <a:cs typeface="Arial" panose="020B0604020202020204" pitchFamily="34" charset="0"/>
            </a:endParaRPr>
          </a:p>
        </p:txBody>
      </p:sp>
      <p:sp>
        <p:nvSpPr>
          <p:cNvPr id="3" name="內容版面配置區 2"/>
          <p:cNvSpPr>
            <a:spLocks noGrp="1"/>
          </p:cNvSpPr>
          <p:nvPr>
            <p:ph idx="1"/>
          </p:nvPr>
        </p:nvSpPr>
        <p:spPr>
          <a:xfrm>
            <a:off x="1069555" y="1617873"/>
            <a:ext cx="6476999" cy="4111625"/>
          </a:xfrm>
        </p:spPr>
        <p:txBody>
          <a:bodyPr>
            <a:noAutofit/>
          </a:bodyPr>
          <a:lstStyle/>
          <a:p>
            <a:pPr marL="381000" indent="-381000" algn="just">
              <a:spcBef>
                <a:spcPts val="0"/>
              </a:spcBef>
            </a:pPr>
            <a:r>
              <a:rPr lang="en-US" altLang="zh-TW" sz="2000" dirty="0">
                <a:solidFill>
                  <a:schemeClr val="bg1"/>
                </a:solidFill>
                <a:latin typeface="Arial" panose="020B0604020202020204" pitchFamily="34" charset="0"/>
                <a:cs typeface="Arial" panose="020B0604020202020204" pitchFamily="34" charset="0"/>
                <a:sym typeface="Arial" panose="020B0604020202020204"/>
              </a:rPr>
              <a:t>The EGEEC website is available to promote the sharing of energy efficiency and conservation information.</a:t>
            </a: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r>
              <a:rPr lang="en-US" altLang="zh-TW" sz="2000" dirty="0">
                <a:solidFill>
                  <a:schemeClr val="bg1"/>
                </a:solidFill>
                <a:latin typeface="Arial" panose="020B0604020202020204" pitchFamily="34" charset="0"/>
                <a:cs typeface="Arial" panose="020B0604020202020204" pitchFamily="34" charset="0"/>
                <a:sym typeface="Arial" panose="020B0604020202020204"/>
              </a:rPr>
              <a:t>Meeting documents and meeting summary of EGEEC65 held in seoul, Korea were uploaded on the EGEEC website.</a:t>
            </a: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r>
              <a:rPr lang="en-US" altLang="zh-TW" sz="2000" dirty="0">
                <a:solidFill>
                  <a:schemeClr val="bg1"/>
                </a:solidFill>
                <a:latin typeface="Arial" panose="020B0604020202020204" pitchFamily="34" charset="0"/>
                <a:cs typeface="Arial" panose="020B0604020202020204" pitchFamily="34" charset="0"/>
                <a:sym typeface="Arial" panose="020B0604020202020204"/>
              </a:rPr>
              <a:t>Members are encouraged to send the meeting documents to the EGEEC Secretariat for uploading on the EGEEC website.</a:t>
            </a: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r>
              <a:rPr lang="en-US" altLang="zh-TW" sz="2000" dirty="0">
                <a:solidFill>
                  <a:schemeClr val="bg1"/>
                </a:solidFill>
                <a:latin typeface="Arial" panose="020B0604020202020204" pitchFamily="34" charset="0"/>
                <a:cs typeface="Arial" panose="020B0604020202020204" pitchFamily="34" charset="0"/>
                <a:sym typeface="Arial" panose="020B0604020202020204"/>
              </a:rPr>
              <a:t>Members are encouraged to proposed information to be shared on the EGEEC website.</a:t>
            </a:r>
            <a:endParaRPr lang="zh-TW" altLang="zh-HK" sz="1800" dirty="0">
              <a:solidFill>
                <a:schemeClr val="bg1"/>
              </a:solidFill>
              <a:latin typeface="Arial" panose="020B0604020202020204" pitchFamily="34" charset="0"/>
              <a:cs typeface="Arial" panose="020B0604020202020204" pitchFamily="34" charset="0"/>
            </a:endParaRPr>
          </a:p>
          <a:p>
            <a:pPr marL="381000" indent="-381000" algn="just"/>
            <a:endParaRPr lang="zh-HK" altLang="en-US" sz="1800" dirty="0">
              <a:solidFill>
                <a:schemeClr val="bg1"/>
              </a:solidFill>
              <a:latin typeface="Arial" panose="020B0604020202020204" pitchFamily="34" charset="0"/>
              <a:cs typeface="Arial" panose="020B0604020202020204" pitchFamily="34" charset="0"/>
            </a:endParaRPr>
          </a:p>
          <a:p>
            <a:pPr marL="381000" indent="-381000" algn="just"/>
            <a:endParaRPr lang="en-US" altLang="zh-HK" sz="1800" dirty="0">
              <a:solidFill>
                <a:schemeClr val="bg1"/>
              </a:solidFill>
              <a:latin typeface="Arial" panose="020B0604020202020204" pitchFamily="34" charset="0"/>
              <a:cs typeface="Arial" panose="020B0604020202020204" pitchFamily="34" charset="0"/>
            </a:endParaRPr>
          </a:p>
          <a:p>
            <a:pPr marL="381000" indent="-381000" algn="just"/>
            <a:endParaRPr lang="en-US" altLang="zh-HK" sz="1800" dirty="0">
              <a:solidFill>
                <a:schemeClr val="bg1"/>
              </a:solidFill>
              <a:latin typeface="Arial" panose="020B0604020202020204" pitchFamily="34" charset="0"/>
              <a:cs typeface="Arial" panose="020B0604020202020204" pitchFamily="34" charset="0"/>
            </a:endParaRPr>
          </a:p>
          <a:p>
            <a:pPr marL="381000" indent="-381000" algn="just"/>
            <a:endParaRPr lang="en-US" altLang="zh-HK" sz="1800" dirty="0">
              <a:solidFill>
                <a:schemeClr val="bg1"/>
              </a:solidFill>
              <a:latin typeface="Arial" panose="020B0604020202020204" pitchFamily="34" charset="0"/>
              <a:cs typeface="Arial" panose="020B0604020202020204" pitchFamily="34" charset="0"/>
            </a:endParaRPr>
          </a:p>
          <a:p>
            <a:pPr marL="381000" indent="-381000" algn="just"/>
            <a:endParaRPr lang="en-US" altLang="zh-HK" sz="1800" dirty="0">
              <a:solidFill>
                <a:schemeClr val="bg1"/>
              </a:solidFill>
              <a:latin typeface="Arial" panose="020B0604020202020204" pitchFamily="34" charset="0"/>
              <a:cs typeface="Arial" panose="020B0604020202020204" pitchFamily="34" charset="0"/>
            </a:endParaRPr>
          </a:p>
        </p:txBody>
      </p:sp>
      <p:pic>
        <p:nvPicPr>
          <p:cNvPr id="4" name="圖片 3"/>
          <p:cNvPicPr>
            <a:picLocks noChangeAspect="1"/>
          </p:cNvPicPr>
          <p:nvPr/>
        </p:nvPicPr>
        <p:blipFill>
          <a:blip r:embed="rId1"/>
          <a:stretch>
            <a:fillRect/>
          </a:stretch>
        </p:blipFill>
        <p:spPr>
          <a:xfrm>
            <a:off x="7891105" y="1554255"/>
            <a:ext cx="3964845" cy="2253624"/>
          </a:xfrm>
          <a:prstGeom prst="rect">
            <a:avLst/>
          </a:prstGeom>
        </p:spPr>
      </p:pic>
      <p:pic>
        <p:nvPicPr>
          <p:cNvPr id="7" name="圖片 6"/>
          <p:cNvPicPr>
            <a:picLocks noChangeAspect="1"/>
          </p:cNvPicPr>
          <p:nvPr/>
        </p:nvPicPr>
        <p:blipFill>
          <a:blip r:embed="rId2"/>
          <a:stretch>
            <a:fillRect/>
          </a:stretch>
        </p:blipFill>
        <p:spPr>
          <a:xfrm>
            <a:off x="7891105" y="4081111"/>
            <a:ext cx="4022005" cy="7388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a:solidFill>
                  <a:schemeClr val="bg1"/>
                </a:solidFill>
                <a:latin typeface="Arial" panose="020B0604020202020204" pitchFamily="34" charset="0"/>
                <a:cs typeface="Arial" panose="020B0604020202020204" pitchFamily="34" charset="0"/>
              </a:rPr>
              <a:t>Summary of EGEEC Meetings (2017-2026)</a:t>
            </a:r>
            <a:endParaRPr lang="en-US" altLang="zh-TW" sz="3200" b="1" dirty="0">
              <a:solidFill>
                <a:schemeClr val="bg1"/>
              </a:solidFill>
              <a:latin typeface="Arial" panose="020B0604020202020204" pitchFamily="34" charset="0"/>
              <a:cs typeface="Arial" panose="020B0604020202020204" pitchFamily="34" charset="0"/>
            </a:endParaRPr>
          </a:p>
        </p:txBody>
      </p:sp>
      <p:graphicFrame>
        <p:nvGraphicFramePr>
          <p:cNvPr id="5" name="object 3"/>
          <p:cNvGraphicFramePr>
            <a:graphicFrameLocks noGrp="1"/>
          </p:cNvGraphicFramePr>
          <p:nvPr/>
        </p:nvGraphicFramePr>
        <p:xfrm>
          <a:off x="892810" y="1231787"/>
          <a:ext cx="10406380" cy="5618801"/>
        </p:xfrm>
        <a:graphic>
          <a:graphicData uri="http://schemas.openxmlformats.org/drawingml/2006/table">
            <a:tbl>
              <a:tblPr firstRow="1" bandRow="1">
                <a:tableStyleId>{2D5ABB26-0587-4C30-8999-92F81FD0307C}</a:tableStyleId>
              </a:tblPr>
              <a:tblGrid>
                <a:gridCol w="1321402"/>
                <a:gridCol w="2187100"/>
                <a:gridCol w="3596640"/>
                <a:gridCol w="3301238"/>
              </a:tblGrid>
              <a:tr h="226850">
                <a:tc>
                  <a:txBody>
                    <a:bodyPr/>
                    <a:lstStyle/>
                    <a:p>
                      <a:pPr algn="ctr">
                        <a:lnSpc>
                          <a:spcPct val="100000"/>
                        </a:lnSpc>
                        <a:spcBef>
                          <a:spcPts val="375"/>
                        </a:spcBef>
                      </a:pPr>
                      <a:r>
                        <a:rPr sz="1600" spc="-5" dirty="0">
                          <a:solidFill>
                            <a:srgbClr val="FFFFFF"/>
                          </a:solidFill>
                          <a:latin typeface="Arial" panose="020B0604020202020204" pitchFamily="34" charset="0"/>
                          <a:cs typeface="Arial" panose="020B0604020202020204" pitchFamily="34" charset="0"/>
                        </a:rPr>
                        <a:t>Year</a:t>
                      </a:r>
                      <a:endParaRPr sz="1600" dirty="0">
                        <a:latin typeface="Arial" panose="020B0604020202020204" pitchFamily="34" charset="0"/>
                        <a:cs typeface="Arial" panose="020B0604020202020204" pitchFamily="34" charset="0"/>
                      </a:endParaRPr>
                    </a:p>
                  </a:txBody>
                  <a:tcPr marL="0" marR="0" marT="35719" marB="0">
                    <a:lnT w="12700" cap="flat" cmpd="sng" algn="ctr">
                      <a:solidFill>
                        <a:srgbClr val="3981B9"/>
                      </a:solidFill>
                      <a:prstDash val="solid"/>
                      <a:round/>
                      <a:headEnd type="none" w="med" len="med"/>
                      <a:tailEnd type="none" w="med" len="med"/>
                    </a:lnT>
                    <a:solidFill>
                      <a:schemeClr val="bg1">
                        <a:lumMod val="50000"/>
                      </a:schemeClr>
                    </a:solidFill>
                  </a:tcPr>
                </a:tc>
                <a:tc>
                  <a:txBody>
                    <a:bodyPr/>
                    <a:lstStyle/>
                    <a:p>
                      <a:pPr algn="ctr">
                        <a:lnSpc>
                          <a:spcPct val="100000"/>
                        </a:lnSpc>
                        <a:spcBef>
                          <a:spcPts val="375"/>
                        </a:spcBef>
                      </a:pPr>
                      <a:r>
                        <a:rPr sz="1600" spc="-5" dirty="0">
                          <a:solidFill>
                            <a:srgbClr val="FFFFFF"/>
                          </a:solidFill>
                          <a:latin typeface="Arial" panose="020B0604020202020204" pitchFamily="34" charset="0"/>
                          <a:cs typeface="Arial" panose="020B0604020202020204" pitchFamily="34" charset="0"/>
                        </a:rPr>
                        <a:t>Meeting</a:t>
                      </a:r>
                      <a:endParaRPr sz="1600" dirty="0">
                        <a:latin typeface="Arial" panose="020B0604020202020204" pitchFamily="34" charset="0"/>
                        <a:cs typeface="Arial" panose="020B0604020202020204" pitchFamily="34" charset="0"/>
                      </a:endParaRPr>
                    </a:p>
                  </a:txBody>
                  <a:tcPr marL="0" marR="0" marT="35719" marB="0">
                    <a:solidFill>
                      <a:schemeClr val="bg1">
                        <a:lumMod val="50000"/>
                      </a:schemeClr>
                    </a:solidFill>
                  </a:tcPr>
                </a:tc>
                <a:tc>
                  <a:txBody>
                    <a:bodyPr/>
                    <a:lstStyle/>
                    <a:p>
                      <a:pPr marL="1270" algn="ctr">
                        <a:lnSpc>
                          <a:spcPct val="100000"/>
                        </a:lnSpc>
                        <a:spcBef>
                          <a:spcPts val="375"/>
                        </a:spcBef>
                      </a:pPr>
                      <a:r>
                        <a:rPr sz="1600" dirty="0">
                          <a:solidFill>
                            <a:srgbClr val="FFFFFF"/>
                          </a:solidFill>
                          <a:latin typeface="Arial" panose="020B0604020202020204" pitchFamily="34" charset="0"/>
                          <a:cs typeface="Arial" panose="020B0604020202020204" pitchFamily="34" charset="0"/>
                        </a:rPr>
                        <a:t>Location</a:t>
                      </a:r>
                      <a:endParaRPr sz="1600" dirty="0">
                        <a:latin typeface="Arial" panose="020B0604020202020204" pitchFamily="34" charset="0"/>
                        <a:cs typeface="Arial" panose="020B0604020202020204" pitchFamily="34" charset="0"/>
                      </a:endParaRPr>
                    </a:p>
                  </a:txBody>
                  <a:tcPr marL="0" marR="0" marT="35719" marB="0">
                    <a:solidFill>
                      <a:schemeClr val="bg1">
                        <a:lumMod val="50000"/>
                      </a:schemeClr>
                    </a:solidFill>
                  </a:tcPr>
                </a:tc>
                <a:tc>
                  <a:txBody>
                    <a:bodyPr/>
                    <a:lstStyle/>
                    <a:p>
                      <a:pPr marL="1905" algn="ctr">
                        <a:lnSpc>
                          <a:spcPct val="100000"/>
                        </a:lnSpc>
                        <a:spcBef>
                          <a:spcPts val="375"/>
                        </a:spcBef>
                      </a:pPr>
                      <a:r>
                        <a:rPr sz="1600" spc="-5" dirty="0">
                          <a:solidFill>
                            <a:srgbClr val="FFFFFF"/>
                          </a:solidFill>
                          <a:latin typeface="Arial" panose="020B0604020202020204" pitchFamily="34" charset="0"/>
                          <a:cs typeface="Arial" panose="020B0604020202020204" pitchFamily="34" charset="0"/>
                        </a:rPr>
                        <a:t>Joint</a:t>
                      </a:r>
                      <a:r>
                        <a:rPr sz="1600" spc="-10" dirty="0">
                          <a:solidFill>
                            <a:srgbClr val="FFFFFF"/>
                          </a:solidFill>
                          <a:latin typeface="Arial" panose="020B0604020202020204" pitchFamily="34" charset="0"/>
                          <a:cs typeface="Arial" panose="020B0604020202020204" pitchFamily="34" charset="0"/>
                        </a:rPr>
                        <a:t> </a:t>
                      </a:r>
                      <a:r>
                        <a:rPr sz="1600" spc="-5" dirty="0">
                          <a:solidFill>
                            <a:srgbClr val="FFFFFF"/>
                          </a:solidFill>
                          <a:latin typeface="Arial" panose="020B0604020202020204" pitchFamily="34" charset="0"/>
                          <a:cs typeface="Arial" panose="020B0604020202020204" pitchFamily="34" charset="0"/>
                        </a:rPr>
                        <a:t>Meeting</a:t>
                      </a:r>
                      <a:endParaRPr sz="1600" dirty="0">
                        <a:latin typeface="Arial" panose="020B0604020202020204" pitchFamily="34" charset="0"/>
                        <a:cs typeface="Arial" panose="020B0604020202020204" pitchFamily="34" charset="0"/>
                      </a:endParaRPr>
                    </a:p>
                  </a:txBody>
                  <a:tcPr marL="0" marR="0" marT="35719" marB="0">
                    <a:solidFill>
                      <a:schemeClr val="bg1">
                        <a:lumMod val="50000"/>
                      </a:schemeClr>
                    </a:solidFill>
                  </a:tcPr>
                </a:tc>
              </a:tr>
              <a:tr h="228010">
                <a:tc rowSpan="2">
                  <a:txBody>
                    <a:bodyPr/>
                    <a:lstStyle/>
                    <a:p>
                      <a:pPr algn="ctr">
                        <a:lnSpc>
                          <a:spcPct val="100000"/>
                        </a:lnSpc>
                        <a:spcBef>
                          <a:spcPts val="35"/>
                        </a:spcBef>
                      </a:pP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p>
                      <a:pPr marL="0" indent="0" algn="ctr">
                        <a:lnSpc>
                          <a:spcPct val="100000"/>
                        </a:lnSpc>
                      </a:pPr>
                      <a:r>
                        <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2017</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334" marB="0">
                    <a:lnL w="12700">
                      <a:solidFill>
                        <a:srgbClr val="3981B9"/>
                      </a:solidFill>
                      <a:prstDash val="solid"/>
                    </a:lnL>
                    <a:lnR w="12700" cap="flat" cmpd="sng" algn="ctr">
                      <a:solidFill>
                        <a:srgbClr val="3981B9"/>
                      </a:solidFill>
                      <a:prstDash val="solid"/>
                      <a:round/>
                      <a:headEnd type="none" w="med" len="med"/>
                      <a:tailEnd type="none" w="med" len="med"/>
                    </a:lnR>
                    <a:lnB w="12700">
                      <a:solidFill>
                        <a:srgbClr val="3981B9"/>
                      </a:solidFill>
                      <a:prstDash val="solid"/>
                    </a:lnB>
                    <a:solidFill>
                      <a:schemeClr val="accent1">
                        <a:lumMod val="20000"/>
                        <a:lumOff val="80000"/>
                      </a:schemeClr>
                    </a:solidFill>
                  </a:tcPr>
                </a:tc>
                <a:tc>
                  <a:txBody>
                    <a:bodyPr/>
                    <a:lstStyle/>
                    <a:p>
                      <a:pPr algn="ctr">
                        <a:lnSpc>
                          <a:spcPct val="100000"/>
                        </a:lnSpc>
                        <a:spcBef>
                          <a:spcPts val="380"/>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49</a:t>
                      </a:r>
                      <a:endParaRPr sz="1600" dirty="0">
                        <a:latin typeface="Arial" panose="020B0604020202020204" pitchFamily="34" charset="0"/>
                        <a:cs typeface="Arial" panose="020B0604020202020204" pitchFamily="34" charset="0"/>
                      </a:endParaRPr>
                    </a:p>
                  </a:txBody>
                  <a:tcPr marL="0" marR="0" marT="36195"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B w="12700">
                      <a:solidFill>
                        <a:srgbClr val="3981B9"/>
                      </a:solidFill>
                      <a:prstDash val="solid"/>
                    </a:lnB>
                    <a:solidFill>
                      <a:schemeClr val="accent1">
                        <a:lumMod val="20000"/>
                        <a:lumOff val="80000"/>
                      </a:schemeClr>
                    </a:solidFill>
                  </a:tcPr>
                </a:tc>
                <a:tc>
                  <a:txBody>
                    <a:bodyPr/>
                    <a:lstStyle/>
                    <a:p>
                      <a:pPr algn="ctr">
                        <a:lnSpc>
                          <a:spcPct val="100000"/>
                        </a:lnSpc>
                        <a:spcBef>
                          <a:spcPts val="380"/>
                        </a:spcBef>
                      </a:pPr>
                      <a:r>
                        <a:rPr sz="1600" dirty="0">
                          <a:latin typeface="Arial" panose="020B0604020202020204" pitchFamily="34" charset="0"/>
                          <a:cs typeface="Arial" panose="020B0604020202020204" pitchFamily="34" charset="0"/>
                        </a:rPr>
                        <a:t>Jeju, </a:t>
                      </a:r>
                      <a:r>
                        <a:rPr sz="1600" spc="-5" dirty="0">
                          <a:latin typeface="Arial" panose="020B0604020202020204" pitchFamily="34" charset="0"/>
                          <a:cs typeface="Arial" panose="020B0604020202020204" pitchFamily="34" charset="0"/>
                        </a:rPr>
                        <a:t>Republic </a:t>
                      </a:r>
                      <a:r>
                        <a:rPr sz="1600" dirty="0">
                          <a:latin typeface="Arial" panose="020B0604020202020204" pitchFamily="34" charset="0"/>
                          <a:cs typeface="Arial" panose="020B0604020202020204" pitchFamily="34" charset="0"/>
                        </a:rPr>
                        <a:t>of</a:t>
                      </a:r>
                      <a:r>
                        <a:rPr sz="1600" spc="-25"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Korea</a:t>
                      </a:r>
                      <a:endParaRPr sz="1600" dirty="0">
                        <a:latin typeface="Arial" panose="020B0604020202020204" pitchFamily="34" charset="0"/>
                        <a:cs typeface="Arial" panose="020B0604020202020204" pitchFamily="34" charset="0"/>
                      </a:endParaRPr>
                    </a:p>
                  </a:txBody>
                  <a:tcPr marL="0" marR="0" marT="36195"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B w="12700">
                      <a:solidFill>
                        <a:srgbClr val="3981B9"/>
                      </a:solidFill>
                      <a:prstDash val="solid"/>
                    </a:lnB>
                    <a:solidFill>
                      <a:schemeClr val="accent1">
                        <a:lumMod val="20000"/>
                        <a:lumOff val="80000"/>
                      </a:schemeClr>
                    </a:solidFill>
                  </a:tcPr>
                </a:tc>
                <a:tc>
                  <a:txBody>
                    <a:bodyPr/>
                    <a:lstStyle/>
                    <a:p>
                      <a:pPr marL="182880" indent="0">
                        <a:lnSpc>
                          <a:spcPct val="100000"/>
                        </a:lnSpc>
                        <a:spcBef>
                          <a:spcPts val="390"/>
                        </a:spcBef>
                        <a:buFont typeface="MS Mincho"/>
                        <a:buNone/>
                        <a:tabLst>
                          <a:tab pos="746125" algn="l"/>
                        </a:tabLst>
                      </a:pPr>
                      <a:r>
                        <a:rPr sz="1600" spc="-5" dirty="0">
                          <a:latin typeface="Arial" panose="020B0604020202020204" pitchFamily="34" charset="0"/>
                          <a:cs typeface="Arial" panose="020B0604020202020204" pitchFamily="34" charset="0"/>
                        </a:rPr>
                        <a:t>EGNRET</a:t>
                      </a:r>
                      <a:r>
                        <a:rPr lang="en-US" sz="1600" spc="-5" dirty="0">
                          <a:latin typeface="Arial" panose="020B0604020202020204" pitchFamily="34" charset="0"/>
                          <a:cs typeface="Arial" panose="020B0604020202020204" pitchFamily="34" charset="0"/>
                        </a:rPr>
                        <a:t> 48</a:t>
                      </a:r>
                      <a:endParaRPr sz="1600" dirty="0">
                        <a:latin typeface="Arial" panose="020B0604020202020204" pitchFamily="34" charset="0"/>
                        <a:cs typeface="Arial" panose="020B0604020202020204" pitchFamily="34" charset="0"/>
                      </a:endParaRPr>
                    </a:p>
                  </a:txBody>
                  <a:tcPr marL="0" marR="0" marT="37148" marB="0">
                    <a:lnL w="12700" cap="flat" cmpd="sng" algn="ctr">
                      <a:solidFill>
                        <a:srgbClr val="3981B9"/>
                      </a:solidFill>
                      <a:prstDash val="solid"/>
                      <a:round/>
                      <a:headEnd type="none" w="med" len="med"/>
                      <a:tailEnd type="none" w="med" len="med"/>
                    </a:lnL>
                    <a:lnR w="12700">
                      <a:solidFill>
                        <a:srgbClr val="3981B9"/>
                      </a:solidFill>
                      <a:prstDash val="solid"/>
                    </a:lnR>
                    <a:lnB w="12700">
                      <a:solidFill>
                        <a:srgbClr val="3981B9"/>
                      </a:solidFill>
                      <a:prstDash val="solid"/>
                    </a:lnB>
                    <a:solidFill>
                      <a:schemeClr val="accent1">
                        <a:lumMod val="20000"/>
                        <a:lumOff val="80000"/>
                      </a:schemeClr>
                    </a:solidFill>
                  </a:tcPr>
                </a:tc>
              </a:tr>
              <a:tr h="227236">
                <a:tc vMerge="1">
                  <a:tcPr marL="0" marR="0" marT="444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rgbClr val="E8ECF3"/>
                    </a:solidFill>
                  </a:tcPr>
                </a:tc>
                <a:tc>
                  <a:txBody>
                    <a:bodyPr/>
                    <a:lstStyle/>
                    <a:p>
                      <a:pPr algn="ctr">
                        <a:lnSpc>
                          <a:spcPct val="100000"/>
                        </a:lnSpc>
                        <a:spcBef>
                          <a:spcPts val="380"/>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50</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gn="ctr">
                        <a:lnSpc>
                          <a:spcPct val="100000"/>
                        </a:lnSpc>
                        <a:spcBef>
                          <a:spcPts val="380"/>
                        </a:spcBef>
                      </a:pPr>
                      <a:r>
                        <a:rPr sz="1600" spc="-5" dirty="0">
                          <a:latin typeface="Arial" panose="020B0604020202020204" pitchFamily="34" charset="0"/>
                          <a:cs typeface="Arial" panose="020B0604020202020204" pitchFamily="34" charset="0"/>
                        </a:rPr>
                        <a:t>Moscow,</a:t>
                      </a:r>
                      <a:r>
                        <a:rPr sz="1600" spc="5" dirty="0">
                          <a:latin typeface="Arial" panose="020B0604020202020204" pitchFamily="34" charset="0"/>
                          <a:cs typeface="Arial" panose="020B0604020202020204" pitchFamily="34" charset="0"/>
                        </a:rPr>
                        <a:t> </a:t>
                      </a:r>
                      <a:r>
                        <a:rPr sz="1600" spc="-5" dirty="0">
                          <a:latin typeface="Arial" panose="020B0604020202020204" pitchFamily="34" charset="0"/>
                          <a:cs typeface="Arial" panose="020B0604020202020204" pitchFamily="34" charset="0"/>
                        </a:rPr>
                        <a:t>Russia</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nSpc>
                          <a:spcPct val="100000"/>
                        </a:lnSpc>
                      </a:pPr>
                      <a:endParaRPr sz="1600" dirty="0">
                        <a:latin typeface="Arial" panose="020B0604020202020204" pitchFamily="34" charset="0"/>
                        <a:cs typeface="Arial" panose="020B0604020202020204" pitchFamily="34" charset="0"/>
                      </a:endParaRPr>
                    </a:p>
                  </a:txBody>
                  <a:tcPr marL="0" marR="0" marT="0"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r>
              <a:tr h="227236">
                <a:tc rowSpan="2">
                  <a:txBody>
                    <a:bodyPr/>
                    <a:lstStyle/>
                    <a:p>
                      <a:pPr algn="ctr">
                        <a:lnSpc>
                          <a:spcPct val="100000"/>
                        </a:lnSpc>
                        <a:spcBef>
                          <a:spcPts val="35"/>
                        </a:spcBef>
                      </a:pP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p>
                      <a:pPr marL="0" indent="0" algn="ctr">
                        <a:lnSpc>
                          <a:spcPct val="100000"/>
                        </a:lnSpc>
                      </a:pPr>
                      <a:r>
                        <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2018</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334"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gn="ctr">
                        <a:lnSpc>
                          <a:spcPct val="100000"/>
                        </a:lnSpc>
                        <a:spcBef>
                          <a:spcPts val="380"/>
                        </a:spcBef>
                      </a:pPr>
                      <a:r>
                        <a:rPr sz="1600" dirty="0">
                          <a:latin typeface="Arial" panose="020B0604020202020204" pitchFamily="34" charset="0"/>
                          <a:cs typeface="Arial" panose="020B0604020202020204" pitchFamily="34" charset="0"/>
                        </a:rPr>
                        <a:t>EGEEC</a:t>
                      </a:r>
                      <a:r>
                        <a:rPr sz="1600" spc="-1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51</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marL="635" algn="ctr">
                        <a:lnSpc>
                          <a:spcPct val="100000"/>
                        </a:lnSpc>
                        <a:spcBef>
                          <a:spcPts val="380"/>
                        </a:spcBef>
                      </a:pPr>
                      <a:r>
                        <a:rPr sz="1600" dirty="0">
                          <a:latin typeface="Arial" panose="020B0604020202020204" pitchFamily="34" charset="0"/>
                          <a:cs typeface="Arial" panose="020B0604020202020204" pitchFamily="34" charset="0"/>
                        </a:rPr>
                        <a:t>Washington </a:t>
                      </a:r>
                      <a:r>
                        <a:rPr sz="1600" spc="-5" dirty="0">
                          <a:latin typeface="Arial" panose="020B0604020202020204" pitchFamily="34" charset="0"/>
                          <a:cs typeface="Arial" panose="020B0604020202020204" pitchFamily="34" charset="0"/>
                        </a:rPr>
                        <a:t>D.C,</a:t>
                      </a:r>
                      <a:r>
                        <a:rPr sz="1600" spc="-60"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USA</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nSpc>
                          <a:spcPct val="100000"/>
                        </a:lnSpc>
                      </a:pPr>
                      <a:endParaRPr sz="1600" dirty="0">
                        <a:latin typeface="Arial" panose="020B0604020202020204" pitchFamily="34" charset="0"/>
                        <a:cs typeface="Arial" panose="020B0604020202020204" pitchFamily="34" charset="0"/>
                      </a:endParaRPr>
                    </a:p>
                  </a:txBody>
                  <a:tcPr marL="0" marR="0" marT="0"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r>
              <a:tr h="228010">
                <a:tc vMerge="1">
                  <a:tcPr marL="0" marR="0" marT="444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rgbClr val="E8ECF3"/>
                    </a:solidFill>
                  </a:tcPr>
                </a:tc>
                <a:tc>
                  <a:txBody>
                    <a:bodyPr/>
                    <a:lstStyle/>
                    <a:p>
                      <a:pPr algn="ctr">
                        <a:lnSpc>
                          <a:spcPct val="100000"/>
                        </a:lnSpc>
                        <a:spcBef>
                          <a:spcPts val="380"/>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52</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marL="635" algn="ctr">
                        <a:lnSpc>
                          <a:spcPct val="100000"/>
                        </a:lnSpc>
                        <a:spcBef>
                          <a:spcPts val="380"/>
                        </a:spcBef>
                      </a:pPr>
                      <a:r>
                        <a:rPr sz="1600" spc="-5" dirty="0">
                          <a:latin typeface="Arial" panose="020B0604020202020204" pitchFamily="34" charset="0"/>
                          <a:cs typeface="Arial" panose="020B0604020202020204" pitchFamily="34" charset="0"/>
                        </a:rPr>
                        <a:t>Chiang </a:t>
                      </a:r>
                      <a:r>
                        <a:rPr sz="1600" spc="-10" dirty="0">
                          <a:latin typeface="Arial" panose="020B0604020202020204" pitchFamily="34" charset="0"/>
                          <a:cs typeface="Arial" panose="020B0604020202020204" pitchFamily="34" charset="0"/>
                        </a:rPr>
                        <a:t>Mai,</a:t>
                      </a:r>
                      <a:r>
                        <a:rPr sz="1600" spc="20" dirty="0">
                          <a:latin typeface="Arial" panose="020B0604020202020204" pitchFamily="34" charset="0"/>
                          <a:cs typeface="Arial" panose="020B0604020202020204" pitchFamily="34" charset="0"/>
                        </a:rPr>
                        <a:t> </a:t>
                      </a:r>
                      <a:r>
                        <a:rPr sz="1600" spc="-5" dirty="0">
                          <a:latin typeface="Arial" panose="020B0604020202020204" pitchFamily="34" charset="0"/>
                          <a:cs typeface="Arial" panose="020B0604020202020204" pitchFamily="34" charset="0"/>
                        </a:rPr>
                        <a:t>Thailand</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marL="182880" indent="0">
                        <a:lnSpc>
                          <a:spcPct val="100000"/>
                        </a:lnSpc>
                        <a:spcBef>
                          <a:spcPts val="390"/>
                        </a:spcBef>
                        <a:buFont typeface="MS Mincho"/>
                        <a:buNone/>
                        <a:tabLst>
                          <a:tab pos="746125" algn="l"/>
                        </a:tabLst>
                      </a:pPr>
                      <a:r>
                        <a:rPr sz="1600" spc="-5" dirty="0">
                          <a:latin typeface="Arial" panose="020B0604020202020204" pitchFamily="34" charset="0"/>
                          <a:cs typeface="Arial" panose="020B0604020202020204" pitchFamily="34" charset="0"/>
                        </a:rPr>
                        <a:t>EGNRET</a:t>
                      </a:r>
                      <a:r>
                        <a:rPr lang="en-US" sz="1600" spc="-5" dirty="0">
                          <a:latin typeface="Arial" panose="020B0604020202020204" pitchFamily="34" charset="0"/>
                          <a:cs typeface="Arial" panose="020B0604020202020204" pitchFamily="34" charset="0"/>
                        </a:rPr>
                        <a:t> 51</a:t>
                      </a:r>
                      <a:endParaRPr sz="1600" dirty="0">
                        <a:latin typeface="Arial" panose="020B0604020202020204" pitchFamily="34" charset="0"/>
                        <a:cs typeface="Arial" panose="020B0604020202020204" pitchFamily="34" charset="0"/>
                      </a:endParaRPr>
                    </a:p>
                  </a:txBody>
                  <a:tcPr marL="0" marR="0" marT="37148"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r>
              <a:tr h="228396">
                <a:tc rowSpan="2">
                  <a:txBody>
                    <a:bodyPr/>
                    <a:lstStyle/>
                    <a:p>
                      <a:pPr marL="0" indent="0" algn="ctr">
                        <a:lnSpc>
                          <a:spcPct val="100000"/>
                        </a:lnSpc>
                        <a:spcBef>
                          <a:spcPts val="5"/>
                        </a:spcBef>
                      </a:pPr>
                      <a:endParaRPr lang="en-US"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p>
                      <a:pPr marL="0" indent="0" algn="ctr">
                        <a:lnSpc>
                          <a:spcPct val="100000"/>
                        </a:lnSpc>
                        <a:spcBef>
                          <a:spcPts val="5"/>
                        </a:spcBef>
                      </a:pPr>
                      <a:r>
                        <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2019</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334"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gn="ctr">
                        <a:lnSpc>
                          <a:spcPct val="100000"/>
                        </a:lnSpc>
                        <a:spcBef>
                          <a:spcPts val="380"/>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53</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gn="ctr">
                        <a:lnSpc>
                          <a:spcPct val="100000"/>
                        </a:lnSpc>
                        <a:spcBef>
                          <a:spcPts val="380"/>
                        </a:spcBef>
                      </a:pPr>
                      <a:r>
                        <a:rPr sz="1600" spc="-5" dirty="0">
                          <a:latin typeface="Arial" panose="020B0604020202020204" pitchFamily="34" charset="0"/>
                          <a:cs typeface="Arial" panose="020B0604020202020204" pitchFamily="34" charset="0"/>
                        </a:rPr>
                        <a:t>Hong </a:t>
                      </a:r>
                      <a:r>
                        <a:rPr sz="1600" dirty="0">
                          <a:latin typeface="Arial" panose="020B0604020202020204" pitchFamily="34" charset="0"/>
                          <a:cs typeface="Arial" panose="020B0604020202020204" pitchFamily="34" charset="0"/>
                        </a:rPr>
                        <a:t>Kong,</a:t>
                      </a:r>
                      <a:r>
                        <a:rPr sz="1600" spc="-30" dirty="0">
                          <a:latin typeface="Arial" panose="020B0604020202020204" pitchFamily="34" charset="0"/>
                          <a:cs typeface="Arial" panose="020B0604020202020204" pitchFamily="34" charset="0"/>
                        </a:rPr>
                        <a:t> </a:t>
                      </a:r>
                      <a:r>
                        <a:rPr sz="1600" spc="-5" dirty="0">
                          <a:latin typeface="Arial" panose="020B0604020202020204" pitchFamily="34" charset="0"/>
                          <a:cs typeface="Arial" panose="020B0604020202020204" pitchFamily="34" charset="0"/>
                        </a:rPr>
                        <a:t>China</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marL="182880" indent="0">
                        <a:lnSpc>
                          <a:spcPct val="100000"/>
                        </a:lnSpc>
                        <a:spcBef>
                          <a:spcPts val="395"/>
                        </a:spcBef>
                        <a:buFont typeface="MS Mincho"/>
                        <a:buNone/>
                        <a:tabLst>
                          <a:tab pos="746125" algn="l"/>
                        </a:tabLst>
                      </a:pPr>
                      <a:r>
                        <a:rPr sz="1600" spc="-5" dirty="0">
                          <a:latin typeface="Arial" panose="020B0604020202020204" pitchFamily="34" charset="0"/>
                          <a:cs typeface="Arial" panose="020B0604020202020204" pitchFamily="34" charset="0"/>
                        </a:rPr>
                        <a:t>EGNRET</a:t>
                      </a:r>
                      <a:r>
                        <a:rPr lang="en-US" sz="1600" spc="-5" dirty="0">
                          <a:latin typeface="Arial" panose="020B0604020202020204" pitchFamily="34" charset="0"/>
                          <a:cs typeface="Arial" panose="020B0604020202020204" pitchFamily="34" charset="0"/>
                        </a:rPr>
                        <a:t> 52</a:t>
                      </a:r>
                      <a:endParaRPr sz="1600" dirty="0">
                        <a:latin typeface="Arial" panose="020B0604020202020204" pitchFamily="34" charset="0"/>
                        <a:cs typeface="Arial" panose="020B0604020202020204" pitchFamily="34" charset="0"/>
                      </a:endParaRPr>
                    </a:p>
                  </a:txBody>
                  <a:tcPr marL="0" marR="0" marT="37624"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r>
              <a:tr h="227236">
                <a:tc vMerge="1">
                  <a:tcPr marL="0" marR="0" marT="444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rgbClr val="E8ECF3"/>
                    </a:solidFill>
                  </a:tcPr>
                </a:tc>
                <a:tc>
                  <a:txBody>
                    <a:bodyPr/>
                    <a:lstStyle/>
                    <a:p>
                      <a:pPr algn="ctr">
                        <a:lnSpc>
                          <a:spcPct val="100000"/>
                        </a:lnSpc>
                        <a:spcBef>
                          <a:spcPts val="380"/>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54</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marL="1270" algn="ctr">
                        <a:lnSpc>
                          <a:spcPct val="100000"/>
                        </a:lnSpc>
                        <a:spcBef>
                          <a:spcPts val="380"/>
                        </a:spcBef>
                      </a:pPr>
                      <a:r>
                        <a:rPr sz="1600" spc="-5" dirty="0">
                          <a:latin typeface="Arial" panose="020B0604020202020204" pitchFamily="34" charset="0"/>
                          <a:cs typeface="Arial" panose="020B0604020202020204" pitchFamily="34" charset="0"/>
                        </a:rPr>
                        <a:t>Cebu, </a:t>
                      </a:r>
                      <a:r>
                        <a:rPr sz="1600" dirty="0">
                          <a:latin typeface="Arial" panose="020B0604020202020204" pitchFamily="34" charset="0"/>
                          <a:cs typeface="Arial" panose="020B0604020202020204" pitchFamily="34" charset="0"/>
                        </a:rPr>
                        <a:t>The</a:t>
                      </a:r>
                      <a:r>
                        <a:rPr sz="1600" spc="-25" dirty="0">
                          <a:latin typeface="Arial" panose="020B0604020202020204" pitchFamily="34" charset="0"/>
                          <a:cs typeface="Arial" panose="020B0604020202020204" pitchFamily="34" charset="0"/>
                        </a:rPr>
                        <a:t> </a:t>
                      </a:r>
                      <a:r>
                        <a:rPr sz="1600" spc="-5" dirty="0">
                          <a:latin typeface="Arial" panose="020B0604020202020204" pitchFamily="34" charset="0"/>
                          <a:cs typeface="Arial" panose="020B0604020202020204" pitchFamily="34" charset="0"/>
                        </a:rPr>
                        <a:t>Philippines</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nSpc>
                          <a:spcPct val="100000"/>
                        </a:lnSpc>
                      </a:pPr>
                      <a:endParaRPr sz="1600" dirty="0">
                        <a:latin typeface="Arial" panose="020B0604020202020204" pitchFamily="34" charset="0"/>
                        <a:cs typeface="Arial" panose="020B0604020202020204" pitchFamily="34" charset="0"/>
                      </a:endParaRPr>
                    </a:p>
                  </a:txBody>
                  <a:tcPr marL="0" marR="0" marT="0"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r>
              <a:tr h="228396">
                <a:tc>
                  <a:txBody>
                    <a:bodyPr/>
                    <a:lstStyle/>
                    <a:p>
                      <a:pPr algn="ctr">
                        <a:lnSpc>
                          <a:spcPct val="100000"/>
                        </a:lnSpc>
                        <a:spcBef>
                          <a:spcPts val="385"/>
                        </a:spcBef>
                      </a:pPr>
                      <a:r>
                        <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2020</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6671"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gn="ctr">
                        <a:lnSpc>
                          <a:spcPct val="100000"/>
                        </a:lnSpc>
                        <a:spcBef>
                          <a:spcPts val="385"/>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55 </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gn="ctr">
                        <a:lnSpc>
                          <a:spcPct val="100000"/>
                        </a:lnSpc>
                        <a:spcBef>
                          <a:spcPts val="385"/>
                        </a:spcBef>
                      </a:pPr>
                      <a:r>
                        <a:rPr sz="1600" spc="-5" dirty="0">
                          <a:latin typeface="Arial" panose="020B0604020202020204" pitchFamily="34" charset="0"/>
                          <a:cs typeface="Arial" panose="020B0604020202020204" pitchFamily="34" charset="0"/>
                        </a:rPr>
                        <a:t>Hong </a:t>
                      </a:r>
                      <a:r>
                        <a:rPr sz="1600" dirty="0">
                          <a:latin typeface="Arial" panose="020B0604020202020204" pitchFamily="34" charset="0"/>
                          <a:cs typeface="Arial" panose="020B0604020202020204" pitchFamily="34" charset="0"/>
                        </a:rPr>
                        <a:t>Kong,</a:t>
                      </a:r>
                      <a:r>
                        <a:rPr sz="1600" spc="-25" dirty="0">
                          <a:latin typeface="Arial" panose="020B0604020202020204" pitchFamily="34" charset="0"/>
                          <a:cs typeface="Arial" panose="020B0604020202020204" pitchFamily="34" charset="0"/>
                        </a:rPr>
                        <a:t> </a:t>
                      </a:r>
                      <a:r>
                        <a:rPr sz="1600" spc="-5" dirty="0">
                          <a:latin typeface="Arial" panose="020B0604020202020204" pitchFamily="34" charset="0"/>
                          <a:cs typeface="Arial" panose="020B0604020202020204" pitchFamily="34" charset="0"/>
                        </a:rPr>
                        <a:t>China</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marL="182880" indent="0">
                        <a:lnSpc>
                          <a:spcPct val="100000"/>
                        </a:lnSpc>
                        <a:spcBef>
                          <a:spcPts val="395"/>
                        </a:spcBef>
                        <a:buFont typeface="MS Mincho"/>
                        <a:buNone/>
                        <a:tabLst>
                          <a:tab pos="793750" algn="l"/>
                        </a:tabLst>
                      </a:pPr>
                      <a:r>
                        <a:rPr sz="1600" spc="-5" dirty="0">
                          <a:latin typeface="Arial" panose="020B0604020202020204" pitchFamily="34" charset="0"/>
                          <a:cs typeface="Arial" panose="020B0604020202020204" pitchFamily="34" charset="0"/>
                        </a:rPr>
                        <a:t>EGEDA</a:t>
                      </a:r>
                      <a:r>
                        <a:rPr lang="en-US" sz="1600" spc="-5" dirty="0">
                          <a:latin typeface="Arial" panose="020B0604020202020204" pitchFamily="34" charset="0"/>
                          <a:cs typeface="Arial" panose="020B0604020202020204" pitchFamily="34" charset="0"/>
                        </a:rPr>
                        <a:t> 31</a:t>
                      </a:r>
                      <a:endParaRPr sz="1600" dirty="0">
                        <a:latin typeface="Arial" panose="020B0604020202020204" pitchFamily="34" charset="0"/>
                        <a:cs typeface="Arial" panose="020B0604020202020204" pitchFamily="34" charset="0"/>
                      </a:endParaRPr>
                    </a:p>
                  </a:txBody>
                  <a:tcPr marL="0" marR="0" marT="37624"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r>
              <a:tr h="228396">
                <a:tc rowSpan="2">
                  <a:txBody>
                    <a:bodyPr/>
                    <a:lstStyle/>
                    <a:p>
                      <a:pPr marL="0" indent="0" algn="ctr">
                        <a:lnSpc>
                          <a:spcPct val="100000"/>
                        </a:lnSpc>
                        <a:spcBef>
                          <a:spcPts val="5"/>
                        </a:spcBef>
                      </a:pPr>
                      <a:endParaRPr lang="en-US"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p>
                      <a:pPr marL="0" indent="0" algn="ctr">
                        <a:lnSpc>
                          <a:spcPct val="100000"/>
                        </a:lnSpc>
                        <a:spcBef>
                          <a:spcPts val="5"/>
                        </a:spcBef>
                      </a:pPr>
                      <a:r>
                        <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2021</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334"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gn="ctr">
                        <a:lnSpc>
                          <a:spcPct val="100000"/>
                        </a:lnSpc>
                        <a:spcBef>
                          <a:spcPts val="385"/>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56</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marL="635" algn="ctr">
                        <a:lnSpc>
                          <a:spcPct val="100000"/>
                        </a:lnSpc>
                        <a:spcBef>
                          <a:spcPts val="385"/>
                        </a:spcBef>
                      </a:pPr>
                      <a:r>
                        <a:rPr sz="1600" spc="-5" dirty="0">
                          <a:latin typeface="Arial" panose="020B0604020202020204" pitchFamily="34" charset="0"/>
                          <a:cs typeface="Arial" panose="020B0604020202020204" pitchFamily="34" charset="0"/>
                        </a:rPr>
                        <a:t>Chinese</a:t>
                      </a:r>
                      <a:r>
                        <a:rPr sz="1600" dirty="0">
                          <a:latin typeface="Arial" panose="020B0604020202020204" pitchFamily="34" charset="0"/>
                          <a:cs typeface="Arial" panose="020B0604020202020204" pitchFamily="34" charset="0"/>
                        </a:rPr>
                        <a:t> Taipei</a:t>
                      </a:r>
                      <a:r>
                        <a:rPr lang="en-US" sz="1600" dirty="0">
                          <a:latin typeface="Arial" panose="020B0604020202020204" pitchFamily="34" charset="0"/>
                          <a:cs typeface="Arial" panose="020B0604020202020204" pitchFamily="34" charset="0"/>
                        </a:rPr>
                        <a:t> </a:t>
                      </a:r>
                      <a:r>
                        <a:rPr lang="en-GB" altLang="zh-HK" sz="1600" spc="-5" dirty="0">
                          <a:latin typeface="Arial" panose="020B0604020202020204" pitchFamily="34" charset="0"/>
                          <a:cs typeface="Arial" panose="020B0604020202020204" pitchFamily="34" charset="0"/>
                        </a:rPr>
                        <a:t>(Online</a:t>
                      </a:r>
                      <a:r>
                        <a:rPr lang="en-GB" altLang="zh-HK" sz="1600" dirty="0">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marL="182880" indent="0">
                        <a:lnSpc>
                          <a:spcPct val="100000"/>
                        </a:lnSpc>
                        <a:spcBef>
                          <a:spcPts val="395"/>
                        </a:spcBef>
                        <a:buFont typeface="MS Mincho"/>
                        <a:buNone/>
                        <a:tabLst>
                          <a:tab pos="746125" algn="l"/>
                        </a:tabLst>
                      </a:pPr>
                      <a:r>
                        <a:rPr sz="1600" spc="-5" dirty="0">
                          <a:latin typeface="Arial" panose="020B0604020202020204" pitchFamily="34" charset="0"/>
                          <a:cs typeface="Arial" panose="020B0604020202020204" pitchFamily="34" charset="0"/>
                        </a:rPr>
                        <a:t>EGNRET</a:t>
                      </a:r>
                      <a:r>
                        <a:rPr lang="en-US" sz="1600" spc="-5" dirty="0">
                          <a:latin typeface="Arial" panose="020B0604020202020204" pitchFamily="34" charset="0"/>
                          <a:cs typeface="Arial" panose="020B0604020202020204" pitchFamily="34" charset="0"/>
                        </a:rPr>
                        <a:t> 55</a:t>
                      </a:r>
                      <a:endParaRPr sz="1600" dirty="0">
                        <a:latin typeface="Arial" panose="020B0604020202020204" pitchFamily="34" charset="0"/>
                        <a:cs typeface="Arial" panose="020B0604020202020204" pitchFamily="34" charset="0"/>
                      </a:endParaRPr>
                    </a:p>
                  </a:txBody>
                  <a:tcPr marL="0" marR="0" marT="37624"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r>
              <a:tr h="227236">
                <a:tc vMerge="1">
                  <a:tcPr marL="0" marR="0" marT="444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rgbClr val="E8ECF3"/>
                    </a:solidFill>
                  </a:tcPr>
                </a:tc>
                <a:tc>
                  <a:txBody>
                    <a:bodyPr/>
                    <a:lstStyle/>
                    <a:p>
                      <a:pPr algn="ctr">
                        <a:lnSpc>
                          <a:spcPct val="100000"/>
                        </a:lnSpc>
                        <a:spcBef>
                          <a:spcPts val="380"/>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57</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marL="1270" algn="ctr">
                        <a:lnSpc>
                          <a:spcPct val="100000"/>
                        </a:lnSpc>
                        <a:spcBef>
                          <a:spcPts val="380"/>
                        </a:spcBef>
                      </a:pPr>
                      <a:r>
                        <a:rPr sz="1600" spc="-5" dirty="0">
                          <a:latin typeface="Arial" panose="020B0604020202020204" pitchFamily="34" charset="0"/>
                          <a:cs typeface="Arial" panose="020B0604020202020204" pitchFamily="34" charset="0"/>
                        </a:rPr>
                        <a:t>Australia</a:t>
                      </a:r>
                      <a:r>
                        <a:rPr lang="en-US" sz="1600" spc="-5" dirty="0">
                          <a:latin typeface="Arial" panose="020B0604020202020204" pitchFamily="34" charset="0"/>
                          <a:cs typeface="Arial" panose="020B0604020202020204" pitchFamily="34" charset="0"/>
                        </a:rPr>
                        <a:t> </a:t>
                      </a:r>
                      <a:r>
                        <a:rPr lang="en-GB" altLang="zh-HK" sz="1600" spc="-5" dirty="0">
                          <a:latin typeface="Arial" panose="020B0604020202020204" pitchFamily="34" charset="0"/>
                          <a:cs typeface="Arial" panose="020B0604020202020204" pitchFamily="34" charset="0"/>
                        </a:rPr>
                        <a:t>(Online</a:t>
                      </a:r>
                      <a:r>
                        <a:rPr lang="en-GB" altLang="zh-HK" sz="1600" dirty="0">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txBody>
                  <a:tcPr marL="0" marR="0" marT="36195"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c>
                  <a:txBody>
                    <a:bodyPr/>
                    <a:lstStyle/>
                    <a:p>
                      <a:pPr>
                        <a:lnSpc>
                          <a:spcPct val="100000"/>
                        </a:lnSpc>
                      </a:pPr>
                      <a:endParaRPr sz="1600" dirty="0">
                        <a:latin typeface="Arial" panose="020B0604020202020204" pitchFamily="34" charset="0"/>
                        <a:cs typeface="Arial" panose="020B0604020202020204" pitchFamily="34" charset="0"/>
                      </a:endParaRPr>
                    </a:p>
                  </a:txBody>
                  <a:tcPr marL="0" marR="0" marT="0"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r>
              <a:tr h="227622">
                <a:tc rowSpan="2">
                  <a:txBody>
                    <a:bodyPr/>
                    <a:lstStyle/>
                    <a:p>
                      <a:pPr algn="ctr">
                        <a:lnSpc>
                          <a:spcPct val="100000"/>
                        </a:lnSpc>
                        <a:spcBef>
                          <a:spcPts val="40"/>
                        </a:spcBef>
                      </a:pP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p>
                      <a:pPr marL="0" indent="0" algn="ctr">
                        <a:lnSpc>
                          <a:spcPct val="100000"/>
                        </a:lnSpc>
                      </a:pPr>
                      <a:r>
                        <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2022</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810" marB="0">
                    <a:lnL w="12700">
                      <a:solidFill>
                        <a:srgbClr val="3981B9"/>
                      </a:solidFill>
                      <a:prstDash val="soli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85"/>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5</a:t>
                      </a:r>
                      <a:r>
                        <a:rPr lang="en-US" altLang="zh-HK" sz="1600" dirty="0">
                          <a:latin typeface="Arial" panose="020B0604020202020204" pitchFamily="34" charset="0"/>
                          <a:cs typeface="Arial" panose="020B0604020202020204" pitchFamily="34" charset="0"/>
                        </a:rPr>
                        <a:t>8</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385"/>
                        </a:spcBef>
                      </a:pPr>
                      <a:r>
                        <a:rPr sz="1600" spc="-5" dirty="0">
                          <a:latin typeface="Arial" panose="020B0604020202020204" pitchFamily="34" charset="0"/>
                          <a:cs typeface="Arial" panose="020B0604020202020204" pitchFamily="34" charset="0"/>
                        </a:rPr>
                        <a:t>China</a:t>
                      </a:r>
                      <a:r>
                        <a:rPr lang="en-US" sz="1600" spc="-5" dirty="0">
                          <a:latin typeface="Arial" panose="020B0604020202020204" pitchFamily="34" charset="0"/>
                          <a:cs typeface="Arial" panose="020B0604020202020204" pitchFamily="34" charset="0"/>
                        </a:rPr>
                        <a:t> </a:t>
                      </a:r>
                      <a:r>
                        <a:rPr lang="en-GB" altLang="zh-HK" sz="1600" spc="-5" dirty="0">
                          <a:latin typeface="Arial" panose="020B0604020202020204" pitchFamily="34" charset="0"/>
                          <a:cs typeface="Arial" panose="020B0604020202020204" pitchFamily="34" charset="0"/>
                        </a:rPr>
                        <a:t>(Online</a:t>
                      </a:r>
                      <a:r>
                        <a:rPr lang="en-GB" altLang="zh-HK" sz="1600" dirty="0">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a:lnSpc>
                          <a:spcPct val="100000"/>
                        </a:lnSpc>
                      </a:pPr>
                      <a:endParaRPr sz="1600" dirty="0">
                        <a:latin typeface="Arial" panose="020B0604020202020204" pitchFamily="34" charset="0"/>
                        <a:cs typeface="Arial" panose="020B0604020202020204" pitchFamily="34" charset="0"/>
                      </a:endParaRPr>
                    </a:p>
                  </a:txBody>
                  <a:tcPr marL="0" marR="0" marT="0"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chemeClr val="accent1">
                        <a:lumMod val="20000"/>
                        <a:lumOff val="80000"/>
                      </a:schemeClr>
                    </a:solidFill>
                  </a:tcPr>
                </a:tc>
              </a:tr>
              <a:tr h="228396">
                <a:tc vMerge="1">
                  <a:tcPr marL="0" marR="0" marT="5080" marB="0">
                    <a:lnL w="12700">
                      <a:solidFill>
                        <a:srgbClr val="3981B9"/>
                      </a:solidFill>
                      <a:prstDash val="solid"/>
                    </a:lnL>
                    <a:lnR w="12700">
                      <a:solidFill>
                        <a:srgbClr val="3981B9"/>
                      </a:solidFill>
                      <a:prstDash val="solid"/>
                    </a:lnR>
                    <a:lnT w="12700">
                      <a:solidFill>
                        <a:srgbClr val="3981B9"/>
                      </a:solidFill>
                      <a:prstDash val="solid"/>
                    </a:lnT>
                    <a:solidFill>
                      <a:srgbClr val="E8ECF3"/>
                    </a:solidFill>
                  </a:tcPr>
                </a:tc>
                <a:tc>
                  <a:txBody>
                    <a:bodyPr/>
                    <a:lstStyle/>
                    <a:p>
                      <a:pPr algn="ctr">
                        <a:lnSpc>
                          <a:spcPct val="100000"/>
                        </a:lnSpc>
                        <a:spcBef>
                          <a:spcPts val="385"/>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5</a:t>
                      </a:r>
                      <a:r>
                        <a:rPr lang="en-US" altLang="zh-HK" sz="1600" dirty="0">
                          <a:latin typeface="Arial" panose="020B0604020202020204" pitchFamily="34" charset="0"/>
                          <a:cs typeface="Arial" panose="020B0604020202020204" pitchFamily="34" charset="0"/>
                        </a:rPr>
                        <a:t>9</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385"/>
                        </a:spcBef>
                      </a:pPr>
                      <a:r>
                        <a:rPr lang="en-US" sz="1600" spc="-5" dirty="0">
                          <a:latin typeface="Arial" panose="020B0604020202020204" pitchFamily="34" charset="0"/>
                          <a:cs typeface="Arial" panose="020B0604020202020204" pitchFamily="34" charset="0"/>
                        </a:rPr>
                        <a:t>Thailand </a:t>
                      </a:r>
                      <a:r>
                        <a:rPr lang="en-GB" altLang="zh-HK" sz="1600" spc="-5" dirty="0">
                          <a:latin typeface="Arial" panose="020B0604020202020204" pitchFamily="34" charset="0"/>
                          <a:cs typeface="Arial" panose="020B0604020202020204" pitchFamily="34" charset="0"/>
                        </a:rPr>
                        <a:t>(Online</a:t>
                      </a:r>
                      <a:r>
                        <a:rPr lang="en-GB" altLang="zh-HK" sz="1600" dirty="0">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82880" indent="0">
                        <a:lnSpc>
                          <a:spcPct val="100000"/>
                        </a:lnSpc>
                        <a:spcBef>
                          <a:spcPts val="395"/>
                        </a:spcBef>
                        <a:buFont typeface="MS Mincho"/>
                        <a:buNone/>
                        <a:tabLst>
                          <a:tab pos="746125" algn="l"/>
                        </a:tabLst>
                      </a:pPr>
                      <a:r>
                        <a:rPr lang="en-US" altLang="zh-HK" sz="1600" spc="-5" dirty="0">
                          <a:latin typeface="Arial" panose="020B0604020202020204" pitchFamily="34" charset="0"/>
                          <a:cs typeface="Arial" panose="020B0604020202020204" pitchFamily="34" charset="0"/>
                        </a:rPr>
                        <a:t>EGNRET 57</a:t>
                      </a:r>
                      <a:endParaRPr lang="en-US" altLang="zh-HK" sz="1600" dirty="0">
                        <a:latin typeface="Arial" panose="020B0604020202020204" pitchFamily="34" charset="0"/>
                        <a:cs typeface="Arial" panose="020B0604020202020204" pitchFamily="34" charset="0"/>
                      </a:endParaRPr>
                    </a:p>
                  </a:txBody>
                  <a:tcPr marL="0" marR="0" marT="37624"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r>
              <a:tr h="227622">
                <a:tc rowSpan="2">
                  <a:txBody>
                    <a:bodyPr/>
                    <a:lstStyle/>
                    <a:p>
                      <a:pPr algn="ctr">
                        <a:lnSpc>
                          <a:spcPct val="100000"/>
                        </a:lnSpc>
                        <a:spcBef>
                          <a:spcPts val="40"/>
                        </a:spcBef>
                      </a:pP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p>
                      <a:pPr marL="0" indent="0" algn="ctr">
                        <a:lnSpc>
                          <a:spcPct val="100000"/>
                        </a:lnSpc>
                      </a:pPr>
                      <a:r>
                        <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2023</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810" marB="0">
                    <a:lnL w="12700">
                      <a:solidFill>
                        <a:srgbClr val="3981B9"/>
                      </a:solidFill>
                      <a:prstDash val="solid"/>
                    </a:lnL>
                    <a:lnR w="12700" cap="flat" cmpd="sng" algn="ctr">
                      <a:solidFill>
                        <a:srgbClr val="3981B9"/>
                      </a:solidFill>
                      <a:prstDash val="solid"/>
                      <a:round/>
                      <a:headEnd type="none" w="med" len="med"/>
                      <a:tailEnd type="none" w="med" len="med"/>
                    </a:lnR>
                    <a:lnT w="12700" cap="flat" cmpd="sng" algn="ctr">
                      <a:solidFill>
                        <a:srgbClr val="3981B9"/>
                      </a:solidFill>
                      <a:prstDash val="solid"/>
                      <a:round/>
                      <a:headEnd type="none" w="med" len="med"/>
                      <a:tailEnd type="none" w="med" len="me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85"/>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60</a:t>
                      </a:r>
                      <a:endParaRPr sz="1600" dirty="0">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cap="flat" cmpd="sng" algn="ctr">
                      <a:solidFill>
                        <a:srgbClr val="3981B9"/>
                      </a:solidFill>
                      <a:prstDash val="solid"/>
                      <a:round/>
                      <a:headEnd type="none" w="med" len="med"/>
                      <a:tailEnd type="none" w="med" len="med"/>
                    </a:lnT>
                    <a:lnB w="12700">
                      <a:solidFill>
                        <a:srgbClr val="3981B9"/>
                      </a:solidFill>
                      <a:prstDash val="solid"/>
                    </a:lnB>
                    <a:solidFill>
                      <a:schemeClr val="accent1">
                        <a:lumMod val="20000"/>
                        <a:lumOff val="80000"/>
                      </a:schemeClr>
                    </a:solidFill>
                  </a:tcPr>
                </a:tc>
                <a:tc>
                  <a:txBody>
                    <a:bodyPr/>
                    <a:lstStyle/>
                    <a:p>
                      <a:pPr algn="ctr">
                        <a:lnSpc>
                          <a:spcPct val="100000"/>
                        </a:lnSpc>
                        <a:spcBef>
                          <a:spcPts val="385"/>
                        </a:spcBef>
                      </a:pPr>
                      <a:r>
                        <a:rPr sz="1600" spc="-5" dirty="0">
                          <a:latin typeface="Arial" panose="020B0604020202020204" pitchFamily="34" charset="0"/>
                          <a:cs typeface="Arial" panose="020B0604020202020204" pitchFamily="34" charset="0"/>
                        </a:rPr>
                        <a:t>Hong </a:t>
                      </a:r>
                      <a:r>
                        <a:rPr sz="1600" dirty="0">
                          <a:latin typeface="Arial" panose="020B0604020202020204" pitchFamily="34" charset="0"/>
                          <a:cs typeface="Arial" panose="020B0604020202020204" pitchFamily="34" charset="0"/>
                        </a:rPr>
                        <a:t>Kong,</a:t>
                      </a:r>
                      <a:r>
                        <a:rPr sz="1600" spc="-30" dirty="0">
                          <a:latin typeface="Arial" panose="020B0604020202020204" pitchFamily="34" charset="0"/>
                          <a:cs typeface="Arial" panose="020B0604020202020204" pitchFamily="34" charset="0"/>
                        </a:rPr>
                        <a:t> </a:t>
                      </a:r>
                      <a:r>
                        <a:rPr sz="1600" spc="-5" dirty="0">
                          <a:latin typeface="Arial" panose="020B0604020202020204" pitchFamily="34" charset="0"/>
                          <a:cs typeface="Arial" panose="020B0604020202020204" pitchFamily="34" charset="0"/>
                        </a:rPr>
                        <a:t>China</a:t>
                      </a:r>
                      <a:endParaRPr sz="1600" dirty="0">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cap="flat" cmpd="sng" algn="ctr">
                      <a:solidFill>
                        <a:srgbClr val="3981B9"/>
                      </a:solidFill>
                      <a:prstDash val="solid"/>
                      <a:round/>
                      <a:headEnd type="none" w="med" len="med"/>
                      <a:tailEnd type="none" w="med" len="med"/>
                    </a:lnT>
                    <a:lnB w="12700">
                      <a:solidFill>
                        <a:srgbClr val="3981B9"/>
                      </a:solidFill>
                      <a:prstDash val="solid"/>
                    </a:lnB>
                    <a:solidFill>
                      <a:schemeClr val="accent1">
                        <a:lumMod val="20000"/>
                        <a:lumOff val="80000"/>
                      </a:schemeClr>
                    </a:solidFill>
                  </a:tcPr>
                </a:tc>
                <a:tc>
                  <a:txBody>
                    <a:bodyPr/>
                    <a:lstStyle/>
                    <a:p>
                      <a:pPr>
                        <a:lnSpc>
                          <a:spcPct val="100000"/>
                        </a:lnSpc>
                      </a:pPr>
                      <a:endParaRPr sz="1600" dirty="0">
                        <a:latin typeface="Arial" panose="020B0604020202020204" pitchFamily="34" charset="0"/>
                        <a:cs typeface="Arial" panose="020B0604020202020204" pitchFamily="34" charset="0"/>
                      </a:endParaRPr>
                    </a:p>
                  </a:txBody>
                  <a:tcPr marL="0" marR="0" marT="0" marB="0">
                    <a:lnL w="12700" cap="flat" cmpd="sng" algn="ctr">
                      <a:solidFill>
                        <a:srgbClr val="3981B9"/>
                      </a:solidFill>
                      <a:prstDash val="solid"/>
                      <a:round/>
                      <a:headEnd type="none" w="med" len="med"/>
                      <a:tailEnd type="none" w="med" len="med"/>
                    </a:lnL>
                    <a:lnR w="12700">
                      <a:solidFill>
                        <a:srgbClr val="3981B9"/>
                      </a:solidFill>
                      <a:prstDash val="solid"/>
                    </a:lnR>
                    <a:lnT w="12700" cap="flat" cmpd="sng" algn="ctr">
                      <a:solidFill>
                        <a:srgbClr val="3981B9"/>
                      </a:solidFill>
                      <a:prstDash val="solid"/>
                      <a:round/>
                      <a:headEnd type="none" w="med" len="med"/>
                      <a:tailEnd type="none" w="med" len="med"/>
                    </a:lnT>
                    <a:lnB w="12700">
                      <a:solidFill>
                        <a:srgbClr val="3981B9"/>
                      </a:solidFill>
                      <a:prstDash val="solid"/>
                    </a:lnB>
                    <a:solidFill>
                      <a:schemeClr val="accent1">
                        <a:lumMod val="20000"/>
                        <a:lumOff val="80000"/>
                      </a:schemeClr>
                    </a:solidFill>
                  </a:tcPr>
                </a:tc>
              </a:tr>
              <a:tr h="228396">
                <a:tc vMerge="1">
                  <a:tcPr marL="0" marR="0" marT="5080" marB="0">
                    <a:lnL w="12700">
                      <a:solidFill>
                        <a:srgbClr val="3981B9"/>
                      </a:solidFill>
                      <a:prstDash val="solid"/>
                    </a:lnL>
                    <a:lnR w="12700">
                      <a:solidFill>
                        <a:srgbClr val="3981B9"/>
                      </a:solidFill>
                      <a:prstDash val="solid"/>
                    </a:lnR>
                    <a:lnT w="12700">
                      <a:solidFill>
                        <a:srgbClr val="3981B9"/>
                      </a:solidFill>
                      <a:prstDash val="solid"/>
                    </a:lnT>
                    <a:lnB w="12700">
                      <a:solidFill>
                        <a:srgbClr val="3981B9"/>
                      </a:solidFill>
                      <a:prstDash val="solid"/>
                    </a:lnB>
                    <a:solidFill>
                      <a:srgbClr val="E8ECF3"/>
                    </a:solidFill>
                  </a:tcPr>
                </a:tc>
                <a:tc>
                  <a:txBody>
                    <a:bodyPr/>
                    <a:lstStyle/>
                    <a:p>
                      <a:pPr algn="ctr">
                        <a:lnSpc>
                          <a:spcPct val="100000"/>
                        </a:lnSpc>
                        <a:spcBef>
                          <a:spcPts val="385"/>
                        </a:spcBef>
                      </a:pPr>
                      <a:r>
                        <a:rPr sz="1600" spc="-5" dirty="0">
                          <a:latin typeface="Arial" panose="020B0604020202020204" pitchFamily="34" charset="0"/>
                          <a:cs typeface="Arial" panose="020B0604020202020204" pitchFamily="34" charset="0"/>
                        </a:rPr>
                        <a:t>EGEEC </a:t>
                      </a:r>
                      <a:r>
                        <a:rPr sz="1600" dirty="0">
                          <a:latin typeface="Arial" panose="020B0604020202020204" pitchFamily="34" charset="0"/>
                          <a:cs typeface="Arial" panose="020B0604020202020204" pitchFamily="34" charset="0"/>
                        </a:rPr>
                        <a:t>61</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385"/>
                        </a:spcBef>
                      </a:pPr>
                      <a:r>
                        <a:rPr lang="en-GB" sz="1600" dirty="0">
                          <a:latin typeface="Arial" panose="020B0604020202020204" pitchFamily="34" charset="0"/>
                          <a:cs typeface="Arial" panose="020B0604020202020204" pitchFamily="34" charset="0"/>
                        </a:rPr>
                        <a:t>Manila, </a:t>
                      </a:r>
                      <a:r>
                        <a:rPr sz="1600" dirty="0">
                          <a:latin typeface="Arial" panose="020B0604020202020204" pitchFamily="34" charset="0"/>
                          <a:cs typeface="Arial" panose="020B0604020202020204" pitchFamily="34" charset="0"/>
                        </a:rPr>
                        <a:t>The</a:t>
                      </a:r>
                      <a:r>
                        <a:rPr sz="1600" spc="-30" dirty="0">
                          <a:latin typeface="Arial" panose="020B0604020202020204" pitchFamily="34" charset="0"/>
                          <a:cs typeface="Arial" panose="020B0604020202020204" pitchFamily="34" charset="0"/>
                        </a:rPr>
                        <a:t> </a:t>
                      </a:r>
                      <a:r>
                        <a:rPr sz="1600" spc="-5" dirty="0">
                          <a:latin typeface="Arial" panose="020B0604020202020204" pitchFamily="34" charset="0"/>
                          <a:cs typeface="Arial" panose="020B0604020202020204" pitchFamily="34" charset="0"/>
                        </a:rPr>
                        <a:t>Philippines</a:t>
                      </a:r>
                      <a:endParaRPr sz="1600" dirty="0">
                        <a:latin typeface="Arial" panose="020B0604020202020204" pitchFamily="34" charset="0"/>
                        <a:cs typeface="Arial" panose="020B0604020202020204" pitchFamily="34" charset="0"/>
                      </a:endParaRPr>
                    </a:p>
                  </a:txBody>
                  <a:tcPr marL="0" marR="0" marT="36671" marB="0">
                    <a:lnL w="12700">
                      <a:solidFill>
                        <a:srgbClr val="3981B9"/>
                      </a:solidFill>
                      <a:prstDash val="soli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82880" indent="0">
                        <a:lnSpc>
                          <a:spcPct val="100000"/>
                        </a:lnSpc>
                        <a:spcBef>
                          <a:spcPts val="395"/>
                        </a:spcBef>
                        <a:buFont typeface="MS Mincho"/>
                        <a:buNone/>
                        <a:tabLst>
                          <a:tab pos="746125" algn="l"/>
                        </a:tabLst>
                      </a:pPr>
                      <a:r>
                        <a:rPr sz="1600" spc="-5" dirty="0">
                          <a:latin typeface="Arial" panose="020B0604020202020204" pitchFamily="34" charset="0"/>
                          <a:cs typeface="Arial" panose="020B0604020202020204" pitchFamily="34" charset="0"/>
                        </a:rPr>
                        <a:t>EGNRET</a:t>
                      </a:r>
                      <a:r>
                        <a:rPr lang="en-US" sz="1600" spc="-5" dirty="0">
                          <a:latin typeface="Arial" panose="020B0604020202020204" pitchFamily="34" charset="0"/>
                          <a:cs typeface="Arial" panose="020B0604020202020204" pitchFamily="34" charset="0"/>
                        </a:rPr>
                        <a:t> 59</a:t>
                      </a:r>
                      <a:endParaRPr sz="1600" dirty="0">
                        <a:latin typeface="Arial" panose="020B0604020202020204" pitchFamily="34" charset="0"/>
                        <a:cs typeface="Arial" panose="020B0604020202020204" pitchFamily="34" charset="0"/>
                      </a:endParaRPr>
                    </a:p>
                  </a:txBody>
                  <a:tcPr marL="0" marR="0" marT="37624" marB="0">
                    <a:lnL w="12700">
                      <a:solidFill>
                        <a:srgbClr val="3981B9"/>
                      </a:solidFill>
                      <a:prstDash val="soli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r>
              <a:tr h="228396">
                <a:tc rowSpan="2">
                  <a:txBody>
                    <a:bodyPr/>
                    <a:lstStyle/>
                    <a:p>
                      <a:pPr marL="0" indent="0" algn="ctr">
                        <a:lnSpc>
                          <a:spcPct val="100000"/>
                        </a:lnSpc>
                      </a:pPr>
                      <a:endParaRPr lang="en-US"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p>
                      <a:pPr marL="0" indent="0" algn="ctr">
                        <a:lnSpc>
                          <a:spcPct val="100000"/>
                        </a:lnSpc>
                      </a:pPr>
                      <a:r>
                        <a:rPr lang="en-US"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2024</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810" marB="0">
                    <a:lnL w="12700">
                      <a:solidFill>
                        <a:srgbClr val="3981B9"/>
                      </a:solidFill>
                      <a:prstDash val="solid"/>
                    </a:lnL>
                    <a:lnR w="12700" cap="flat" cmpd="sng" algn="ctr">
                      <a:solidFill>
                        <a:srgbClr val="3981B9"/>
                      </a:solidFill>
                      <a:prstDash val="solid"/>
                      <a:round/>
                      <a:headEnd type="none" w="med" len="med"/>
                      <a:tailEnd type="none" w="med" len="med"/>
                    </a:lnR>
                    <a:lnT w="12700" cap="flat" cmpd="sng" algn="ctr">
                      <a:solidFill>
                        <a:srgbClr val="3981B9"/>
                      </a:solidFill>
                      <a:prstDash val="solid"/>
                      <a:round/>
                      <a:headEnd type="none" w="med" len="med"/>
                      <a:tailEnd type="none" w="med" len="me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385"/>
                        </a:spcBef>
                        <a:spcAft>
                          <a:spcPts val="0"/>
                        </a:spcAft>
                        <a:buClr>
                          <a:srgbClr val="000000"/>
                        </a:buClr>
                        <a:buSzTx/>
                        <a:buFont typeface="Arial" panose="020B0604020202020204"/>
                        <a:buNone/>
                        <a:defRPr/>
                      </a:pPr>
                      <a:r>
                        <a:rPr lang="en-GB" sz="1600" spc="-5" dirty="0">
                          <a:latin typeface="Arial" panose="020B0604020202020204" pitchFamily="34" charset="0"/>
                          <a:cs typeface="Arial" panose="020B0604020202020204" pitchFamily="34" charset="0"/>
                        </a:rPr>
                        <a:t>EGEEC </a:t>
                      </a:r>
                      <a:r>
                        <a:rPr lang="en-GB" sz="1600" dirty="0">
                          <a:latin typeface="Arial" panose="020B0604020202020204" pitchFamily="34" charset="0"/>
                          <a:cs typeface="Arial" panose="020B0604020202020204" pitchFamily="34" charset="0"/>
                        </a:rPr>
                        <a:t>62</a:t>
                      </a:r>
                      <a:endParaRPr lang="en-GB" sz="1600" dirty="0">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385"/>
                        </a:spcBef>
                      </a:pPr>
                      <a:r>
                        <a:rPr lang="en-US" sz="1600" dirty="0">
                          <a:latin typeface="Arial" panose="020B0604020202020204" pitchFamily="34" charset="0"/>
                          <a:cs typeface="Arial" panose="020B0604020202020204" pitchFamily="34" charset="0"/>
                        </a:rPr>
                        <a:t>Nanjing, China</a:t>
                      </a:r>
                      <a:endParaRPr sz="1600" dirty="0">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82880" indent="0">
                        <a:lnSpc>
                          <a:spcPct val="100000"/>
                        </a:lnSpc>
                        <a:spcBef>
                          <a:spcPts val="395"/>
                        </a:spcBef>
                        <a:buFont typeface="MS Mincho"/>
                        <a:buNone/>
                        <a:tabLst>
                          <a:tab pos="746125" algn="l"/>
                        </a:tabLst>
                      </a:pPr>
                      <a:r>
                        <a:rPr lang="en-US" altLang="zh-HK" sz="1600" dirty="0">
                          <a:latin typeface="Arial" panose="020B0604020202020204" pitchFamily="34" charset="0"/>
                          <a:cs typeface="Arial" panose="020B0604020202020204" pitchFamily="34" charset="0"/>
                        </a:rPr>
                        <a:t>EGCFE)</a:t>
                      </a:r>
                      <a:endParaRPr sz="1600" dirty="0">
                        <a:latin typeface="Arial" panose="020B0604020202020204" pitchFamily="34" charset="0"/>
                        <a:cs typeface="Arial" panose="020B0604020202020204" pitchFamily="34" charset="0"/>
                      </a:endParaRPr>
                    </a:p>
                  </a:txBody>
                  <a:tcPr marL="0" marR="0" marT="37624" marB="0">
                    <a:lnL w="12700" cap="flat" cmpd="sng" algn="ctr">
                      <a:solidFill>
                        <a:srgbClr val="3981B9"/>
                      </a:solidFill>
                      <a:prstDash val="solid"/>
                      <a:round/>
                      <a:headEnd type="none" w="med" len="med"/>
                      <a:tailEnd type="none" w="med" len="me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r>
              <a:tr h="228396">
                <a:tc vMerge="1">
                  <a:tcPr marL="0" marR="0" marT="3810" marB="0">
                    <a:lnL w="12700">
                      <a:solidFill>
                        <a:srgbClr val="3981B9"/>
                      </a:solidFill>
                      <a:prstDash val="solid"/>
                    </a:lnL>
                    <a:lnR w="12700" cap="flat" cmpd="sng" algn="ctr">
                      <a:solidFill>
                        <a:srgbClr val="3981B9"/>
                      </a:solidFill>
                      <a:prstDash val="solid"/>
                      <a:round/>
                      <a:headEnd type="none" w="med" len="med"/>
                      <a:tailEnd type="none" w="med" len="med"/>
                    </a:lnR>
                    <a:lnT w="12700" cap="flat" cmpd="sng" algn="ctr">
                      <a:solidFill>
                        <a:srgbClr val="3981B9"/>
                      </a:solidFill>
                      <a:prstDash val="solid"/>
                      <a:round/>
                      <a:headEnd type="none" w="med" len="med"/>
                      <a:tailEnd type="none" w="med" len="med"/>
                    </a:lnT>
                    <a:lnB w="12700">
                      <a:solidFill>
                        <a:srgbClr val="3981B9"/>
                      </a:solidFill>
                      <a:prstDash val="solid"/>
                    </a:lnB>
                    <a:solidFill>
                      <a:srgbClr val="E8ECF3"/>
                    </a:solidFill>
                  </a:tcPr>
                </a:tc>
                <a:tc>
                  <a:txBody>
                    <a:bodyPr/>
                    <a:lstStyle/>
                    <a:p>
                      <a:pPr marL="0" marR="0" lvl="0" indent="0" algn="ctr" defTabSz="914400" rtl="0" eaLnBrk="1" fontAlgn="auto" latinLnBrk="0" hangingPunct="1">
                        <a:lnSpc>
                          <a:spcPct val="100000"/>
                        </a:lnSpc>
                        <a:spcBef>
                          <a:spcPts val="385"/>
                        </a:spcBef>
                        <a:spcAft>
                          <a:spcPts val="0"/>
                        </a:spcAft>
                        <a:buClr>
                          <a:srgbClr val="000000"/>
                        </a:buClr>
                        <a:buSzTx/>
                        <a:buFont typeface="Arial" panose="020B0604020202020204"/>
                        <a:buNone/>
                        <a:defRPr/>
                      </a:pPr>
                      <a:r>
                        <a:rPr lang="en-GB" sz="1600" spc="-5" dirty="0">
                          <a:latin typeface="Arial" panose="020B0604020202020204" pitchFamily="34" charset="0"/>
                          <a:cs typeface="Arial" panose="020B0604020202020204" pitchFamily="34" charset="0"/>
                        </a:rPr>
                        <a:t>EGEEC </a:t>
                      </a:r>
                      <a:r>
                        <a:rPr lang="en-GB" sz="1600" dirty="0">
                          <a:latin typeface="Arial" panose="020B0604020202020204" pitchFamily="34" charset="0"/>
                          <a:cs typeface="Arial" panose="020B0604020202020204" pitchFamily="34" charset="0"/>
                        </a:rPr>
                        <a:t>63</a:t>
                      </a:r>
                      <a:endParaRPr lang="en-GB" sz="1600" dirty="0">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385"/>
                        </a:spcBef>
                      </a:pPr>
                      <a:r>
                        <a:rPr lang="en-US" sz="1600" dirty="0">
                          <a:solidFill>
                            <a:schemeClr val="tx1"/>
                          </a:solidFill>
                          <a:latin typeface="Arial" panose="020B0604020202020204" pitchFamily="34" charset="0"/>
                          <a:cs typeface="Arial" panose="020B0604020202020204" pitchFamily="34" charset="0"/>
                        </a:rPr>
                        <a:t>Tianjin, China</a:t>
                      </a:r>
                      <a:endParaRPr lang="en-US" sz="1600" dirty="0">
                        <a:solidFill>
                          <a:schemeClr val="tx1"/>
                        </a:solidFill>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82880" indent="0">
                        <a:lnSpc>
                          <a:spcPct val="100000"/>
                        </a:lnSpc>
                        <a:spcBef>
                          <a:spcPts val="395"/>
                        </a:spcBef>
                        <a:buFont typeface="MS Mincho"/>
                        <a:buNone/>
                        <a:tabLst>
                          <a:tab pos="746125" algn="l"/>
                        </a:tabLst>
                      </a:pPr>
                      <a:r>
                        <a:rPr lang="en-US" sz="1600" kern="1200" dirty="0">
                          <a:solidFill>
                            <a:schemeClr val="tx1"/>
                          </a:solidFill>
                          <a:latin typeface="Arial" panose="020B0604020202020204" pitchFamily="34" charset="0"/>
                          <a:ea typeface="+mn-ea"/>
                          <a:cs typeface="Arial" panose="020B0604020202020204" pitchFamily="34" charset="0"/>
                        </a:rPr>
                        <a:t>APSEC</a:t>
                      </a:r>
                      <a:r>
                        <a:rPr lang="en-US" sz="1600" dirty="0">
                          <a:latin typeface="Arial" panose="020B0604020202020204" pitchFamily="34" charset="0"/>
                          <a:cs typeface="Arial" panose="020B0604020202020204" pitchFamily="34" charset="0"/>
                        </a:rPr>
                        <a:t> 10)</a:t>
                      </a:r>
                      <a:endParaRPr lang="en-US" sz="1600" dirty="0">
                        <a:latin typeface="Arial" panose="020B0604020202020204" pitchFamily="34" charset="0"/>
                        <a:cs typeface="Arial" panose="020B0604020202020204" pitchFamily="34" charset="0"/>
                      </a:endParaRPr>
                    </a:p>
                  </a:txBody>
                  <a:tcPr marL="0" marR="0" marT="37624" marB="0">
                    <a:lnL w="12700" cap="flat" cmpd="sng" algn="ctr">
                      <a:solidFill>
                        <a:srgbClr val="3981B9"/>
                      </a:solidFill>
                      <a:prstDash val="solid"/>
                      <a:round/>
                      <a:headEnd type="none" w="med" len="med"/>
                      <a:tailEnd type="none" w="med" len="me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r>
              <a:tr h="228396">
                <a:tc rowSpan="2">
                  <a:txBody>
                    <a:bodyPr/>
                    <a:lstStyle/>
                    <a:p>
                      <a:pPr marL="0" indent="0" algn="ctr">
                        <a:lnSpc>
                          <a:spcPct val="100000"/>
                        </a:lnSpc>
                      </a:pPr>
                      <a:r>
                        <a:rPr lang="en-US" altLang="zh-HK"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2025</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810" marB="0" anchor="ctr">
                    <a:lnL w="12700">
                      <a:solidFill>
                        <a:srgbClr val="3981B9"/>
                      </a:solidFill>
                      <a:prstDash val="solid"/>
                    </a:lnL>
                    <a:lnR w="12700" cap="flat" cmpd="sng" algn="ctr">
                      <a:solidFill>
                        <a:srgbClr val="3981B9"/>
                      </a:solidFill>
                      <a:prstDash val="solid"/>
                      <a:round/>
                      <a:headEnd type="none" w="med" len="med"/>
                      <a:tailEnd type="none" w="med" len="med"/>
                    </a:lnR>
                    <a:lnT w="12700" cap="flat" cmpd="sng" algn="ctr">
                      <a:solidFill>
                        <a:srgbClr val="3981B9"/>
                      </a:solidFill>
                      <a:prstDash val="solid"/>
                      <a:round/>
                      <a:headEnd type="none" w="med" len="med"/>
                      <a:tailEnd type="none" w="med" len="med"/>
                    </a:lnT>
                    <a:lnB w="12700" cap="flat" cmpd="sng" algn="ctr">
                      <a:solidFill>
                        <a:srgbClr val="3981B9"/>
                      </a:solidFill>
                      <a:prstDash val="solid"/>
                      <a:round/>
                      <a:headEnd type="none" w="med" len="med"/>
                      <a:tailEnd type="none" w="med" len="med"/>
                    </a:lnB>
                    <a:solidFill>
                      <a:srgbClr val="E8ECF3"/>
                    </a:solidFill>
                  </a:tcPr>
                </a:tc>
                <a:tc>
                  <a:txBody>
                    <a:bodyPr/>
                    <a:lstStyle/>
                    <a:p>
                      <a:pPr marL="0" marR="0" lvl="0" indent="0" algn="ctr" defTabSz="914400" rtl="0" eaLnBrk="1" fontAlgn="auto" latinLnBrk="0" hangingPunct="1">
                        <a:lnSpc>
                          <a:spcPct val="100000"/>
                        </a:lnSpc>
                        <a:spcBef>
                          <a:spcPts val="385"/>
                        </a:spcBef>
                        <a:spcAft>
                          <a:spcPts val="0"/>
                        </a:spcAft>
                        <a:buClr>
                          <a:srgbClr val="000000"/>
                        </a:buClr>
                        <a:buSzTx/>
                        <a:buFont typeface="Arial" panose="020B0604020202020204"/>
                        <a:buNone/>
                        <a:defRPr/>
                      </a:pPr>
                      <a:r>
                        <a:rPr lang="en-GB" sz="1600" dirty="0">
                          <a:latin typeface="Arial" panose="020B0604020202020204" pitchFamily="34" charset="0"/>
                          <a:cs typeface="Arial" panose="020B0604020202020204" pitchFamily="34" charset="0"/>
                        </a:rPr>
                        <a:t>EGEEC 64</a:t>
                      </a:r>
                      <a:endParaRPr lang="en-GB" sz="1600" dirty="0">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385"/>
                        </a:spcBef>
                      </a:pPr>
                      <a:r>
                        <a:rPr lang="en-US" sz="1600" dirty="0">
                          <a:solidFill>
                            <a:schemeClr val="tx1"/>
                          </a:solidFill>
                          <a:latin typeface="Arial" panose="020B0604020202020204" pitchFamily="34" charset="0"/>
                          <a:cs typeface="Arial" panose="020B0604020202020204" pitchFamily="34" charset="0"/>
                        </a:rPr>
                        <a:t>Hong Kong, China</a:t>
                      </a:r>
                      <a:endParaRPr sz="1600" dirty="0">
                        <a:solidFill>
                          <a:schemeClr val="tx1"/>
                        </a:solidFill>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82880" indent="0">
                        <a:lnSpc>
                          <a:spcPct val="100000"/>
                        </a:lnSpc>
                        <a:spcBef>
                          <a:spcPts val="395"/>
                        </a:spcBef>
                        <a:buFont typeface="MS Mincho"/>
                        <a:buNone/>
                        <a:tabLst>
                          <a:tab pos="746125" algn="l"/>
                        </a:tabLst>
                      </a:pPr>
                      <a:r>
                        <a:rPr lang="en-US" altLang="zh-HK" sz="1600" dirty="0">
                          <a:latin typeface="Arial" panose="020B0604020202020204" pitchFamily="34" charset="0"/>
                          <a:cs typeface="Arial" panose="020B0604020202020204" pitchFamily="34" charset="0"/>
                        </a:rPr>
                        <a:t>EGCFE, EGEDA 36 &amp; EGNRET62</a:t>
                      </a:r>
                      <a:endParaRPr sz="1600" dirty="0">
                        <a:latin typeface="Arial" panose="020B0604020202020204" pitchFamily="34" charset="0"/>
                        <a:cs typeface="Arial" panose="020B0604020202020204" pitchFamily="34" charset="0"/>
                      </a:endParaRPr>
                    </a:p>
                  </a:txBody>
                  <a:tcPr marL="0" marR="0" marT="37624" marB="0">
                    <a:lnL w="12700" cap="flat" cmpd="sng" algn="ctr">
                      <a:solidFill>
                        <a:srgbClr val="3981B9"/>
                      </a:solidFill>
                      <a:prstDash val="solid"/>
                      <a:round/>
                      <a:headEnd type="none" w="med" len="med"/>
                      <a:tailEnd type="none" w="med" len="me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r>
              <a:tr h="228396">
                <a:tc vMerge="1">
                  <a:tcPr marL="0" marR="0" marT="3810" marB="0">
                    <a:lnL w="12700">
                      <a:solidFill>
                        <a:srgbClr val="3981B9"/>
                      </a:solidFill>
                      <a:prstDash val="solid"/>
                    </a:lnL>
                    <a:lnR w="12700" cap="flat" cmpd="sng" algn="ctr">
                      <a:solidFill>
                        <a:srgbClr val="3981B9"/>
                      </a:solidFill>
                      <a:prstDash val="solid"/>
                      <a:round/>
                      <a:headEnd type="none" w="med" len="med"/>
                      <a:tailEnd type="none" w="med" len="med"/>
                    </a:lnR>
                    <a:lnT w="12700" cap="flat" cmpd="sng" algn="ctr">
                      <a:solidFill>
                        <a:srgbClr val="3981B9"/>
                      </a:solidFill>
                      <a:prstDash val="solid"/>
                      <a:round/>
                      <a:headEnd type="none" w="med" len="med"/>
                      <a:tailEnd type="none" w="med" len="med"/>
                    </a:lnT>
                    <a:lnB w="12700" cap="flat" cmpd="sng" algn="ctr">
                      <a:solidFill>
                        <a:srgbClr val="3981B9"/>
                      </a:solidFill>
                      <a:prstDash val="solid"/>
                      <a:round/>
                      <a:headEnd type="none" w="med" len="med"/>
                      <a:tailEnd type="none" w="med" len="med"/>
                    </a:lnB>
                    <a:solidFill>
                      <a:srgbClr val="E8ECF3"/>
                    </a:solidFill>
                  </a:tcPr>
                </a:tc>
                <a:tc>
                  <a:txBody>
                    <a:bodyPr/>
                    <a:lstStyle/>
                    <a:p>
                      <a:pPr marL="0" marR="0" lvl="0" indent="0" algn="ctr" defTabSz="914400" rtl="0" eaLnBrk="1" fontAlgn="auto" latinLnBrk="0" hangingPunct="1">
                        <a:lnSpc>
                          <a:spcPct val="100000"/>
                        </a:lnSpc>
                        <a:spcBef>
                          <a:spcPts val="385"/>
                        </a:spcBef>
                        <a:spcAft>
                          <a:spcPts val="0"/>
                        </a:spcAft>
                        <a:buClr>
                          <a:srgbClr val="000000"/>
                        </a:buClr>
                        <a:buSzTx/>
                        <a:buFont typeface="Arial" panose="020B0604020202020204"/>
                        <a:buNone/>
                        <a:defRPr/>
                      </a:pPr>
                      <a:r>
                        <a:rPr lang="en-GB" sz="1600" b="0" dirty="0">
                          <a:latin typeface="Arial" panose="020B0604020202020204" pitchFamily="34" charset="0"/>
                          <a:cs typeface="Arial" panose="020B0604020202020204" pitchFamily="34" charset="0"/>
                        </a:rPr>
                        <a:t>EGEEC 65</a:t>
                      </a:r>
                      <a:endParaRPr lang="en-GB" sz="1600" b="0" dirty="0">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385"/>
                        </a:spcBef>
                      </a:pPr>
                      <a:r>
                        <a:rPr lang="en-US" sz="1600" b="0" dirty="0">
                          <a:solidFill>
                            <a:schemeClr val="tx1"/>
                          </a:solidFill>
                          <a:latin typeface="Arial" panose="020B0604020202020204" pitchFamily="34" charset="0"/>
                          <a:cs typeface="Arial" panose="020B0604020202020204" pitchFamily="34" charset="0"/>
                        </a:rPr>
                        <a:t>Seoul, </a:t>
                      </a:r>
                      <a:r>
                        <a:rPr lang="en-GB" altLang="zh-HK" sz="1600" b="0" spc="-5" dirty="0">
                          <a:solidFill>
                            <a:schemeClr val="tx1"/>
                          </a:solidFill>
                          <a:latin typeface="Arial" panose="020B0604020202020204" pitchFamily="34" charset="0"/>
                          <a:cs typeface="Arial" panose="020B0604020202020204" pitchFamily="34" charset="0"/>
                        </a:rPr>
                        <a:t>Re</a:t>
                      </a:r>
                      <a:r>
                        <a:rPr lang="en-GB" altLang="zh-HK" sz="1600" b="0" spc="-5" dirty="0">
                          <a:latin typeface="Arial" panose="020B0604020202020204" pitchFamily="34" charset="0"/>
                          <a:cs typeface="Arial" panose="020B0604020202020204" pitchFamily="34" charset="0"/>
                        </a:rPr>
                        <a:t>public </a:t>
                      </a:r>
                      <a:r>
                        <a:rPr lang="en-GB" altLang="zh-HK" sz="1600" b="0" dirty="0">
                          <a:latin typeface="Arial" panose="020B0604020202020204" pitchFamily="34" charset="0"/>
                          <a:cs typeface="Arial" panose="020B0604020202020204" pitchFamily="34" charset="0"/>
                        </a:rPr>
                        <a:t>of</a:t>
                      </a:r>
                      <a:r>
                        <a:rPr lang="en-GB" altLang="zh-HK" sz="1600" b="0" spc="-25" dirty="0">
                          <a:latin typeface="Arial" panose="020B0604020202020204" pitchFamily="34" charset="0"/>
                          <a:cs typeface="Arial" panose="020B0604020202020204" pitchFamily="34" charset="0"/>
                        </a:rPr>
                        <a:t> </a:t>
                      </a:r>
                      <a:r>
                        <a:rPr lang="en-GB" altLang="zh-HK" sz="1600" b="0" dirty="0">
                          <a:latin typeface="Arial" panose="020B0604020202020204" pitchFamily="34" charset="0"/>
                          <a:cs typeface="Arial" panose="020B0604020202020204" pitchFamily="34" charset="0"/>
                        </a:rPr>
                        <a:t>Korea</a:t>
                      </a:r>
                      <a:endParaRPr sz="1600" b="0" dirty="0">
                        <a:solidFill>
                          <a:srgbClr val="FF0000"/>
                        </a:solidFill>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c>
                  <a:txBody>
                    <a:bodyPr/>
                    <a:lstStyle/>
                    <a:p>
                      <a:pPr marL="182880" marR="0" lvl="0" indent="0" algn="l" defTabSz="914400" rtl="0" eaLnBrk="1" fontAlgn="auto" latinLnBrk="0" hangingPunct="1">
                        <a:lnSpc>
                          <a:spcPct val="100000"/>
                        </a:lnSpc>
                        <a:spcBef>
                          <a:spcPts val="395"/>
                        </a:spcBef>
                        <a:spcAft>
                          <a:spcPts val="0"/>
                        </a:spcAft>
                        <a:buClrTx/>
                        <a:buSzTx/>
                        <a:buFont typeface="MS Mincho"/>
                        <a:buNone/>
                        <a:tabLst>
                          <a:tab pos="746125" algn="l"/>
                        </a:tabLst>
                        <a:defRPr/>
                      </a:pPr>
                      <a:r>
                        <a:rPr lang="en-GB" altLang="zh-HK" sz="1600" b="0" spc="-5" dirty="0">
                          <a:latin typeface="Arial" panose="020B0604020202020204" pitchFamily="34" charset="0"/>
                          <a:cs typeface="Arial" panose="020B0604020202020204" pitchFamily="34" charset="0"/>
                        </a:rPr>
                        <a:t>EGNRET 63</a:t>
                      </a:r>
                      <a:endParaRPr lang="en-GB" altLang="zh-HK" sz="1600" b="0" spc="-5" dirty="0">
                        <a:latin typeface="Arial" panose="020B0604020202020204" pitchFamily="34" charset="0"/>
                        <a:cs typeface="Arial" panose="020B0604020202020204" pitchFamily="34" charset="0"/>
                      </a:endParaRPr>
                    </a:p>
                  </a:txBody>
                  <a:tcPr marL="0" marR="0" marT="37624" marB="0">
                    <a:lnL w="12700" cap="flat" cmpd="sng" algn="ctr">
                      <a:solidFill>
                        <a:srgbClr val="3981B9"/>
                      </a:solidFill>
                      <a:prstDash val="solid"/>
                      <a:round/>
                      <a:headEnd type="none" w="med" len="med"/>
                      <a:tailEnd type="none" w="med" len="me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20000"/>
                        <a:lumOff val="80000"/>
                      </a:schemeClr>
                    </a:solidFill>
                  </a:tcPr>
                </a:tc>
              </a:tr>
              <a:tr h="228396">
                <a:tc rowSpan="2">
                  <a:txBody>
                    <a:bodyPr/>
                    <a:lstStyle/>
                    <a:p>
                      <a:pPr marL="0" indent="0" algn="ctr">
                        <a:lnSpc>
                          <a:spcPct val="100000"/>
                        </a:lnSpc>
                      </a:pPr>
                      <a:r>
                        <a:rPr lang="en-US"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rPr>
                        <a:t>2026</a:t>
                      </a:r>
                      <a:endParaRPr sz="1600" b="0" i="0" u="none" strike="noStrike" cap="none" spc="-5" dirty="0">
                        <a:solidFill>
                          <a:schemeClr val="tx1"/>
                        </a:solidFill>
                        <a:latin typeface="Arial" panose="020B0604020202020204" pitchFamily="34" charset="0"/>
                        <a:ea typeface="+mn-ea"/>
                        <a:cs typeface="Arial" panose="020B0604020202020204" pitchFamily="34" charset="0"/>
                        <a:sym typeface="Arial" panose="020B0604020202020204"/>
                      </a:endParaRPr>
                    </a:p>
                  </a:txBody>
                  <a:tcPr marL="0" marR="0" marT="3810" marB="0" anchor="ctr">
                    <a:lnL w="12700">
                      <a:solidFill>
                        <a:srgbClr val="3981B9"/>
                      </a:solidFill>
                      <a:prstDash val="solid"/>
                    </a:lnL>
                    <a:lnR w="12700" cap="flat" cmpd="sng" algn="ctr">
                      <a:solidFill>
                        <a:srgbClr val="3981B9"/>
                      </a:solidFill>
                      <a:prstDash val="solid"/>
                      <a:round/>
                      <a:headEnd type="none" w="med" len="med"/>
                      <a:tailEnd type="none" w="med" len="med"/>
                    </a:lnR>
                    <a:lnT w="12700" cap="flat" cmpd="sng" algn="ctr">
                      <a:solidFill>
                        <a:srgbClr val="3981B9"/>
                      </a:solidFill>
                      <a:prstDash val="solid"/>
                      <a:round/>
                      <a:headEnd type="none" w="med" len="med"/>
                      <a:tailEnd type="none" w="med" len="med"/>
                    </a:lnT>
                    <a:lnB w="12700" cap="flat" cmpd="sng" algn="ctr">
                      <a:solidFill>
                        <a:srgbClr val="3981B9"/>
                      </a:solidFill>
                      <a:prstDash val="solid"/>
                      <a:round/>
                      <a:headEnd type="none" w="med" len="med"/>
                      <a:tailEnd type="none" w="med" len="med"/>
                    </a:lnB>
                    <a:solidFill>
                      <a:srgbClr val="E8ECF3"/>
                    </a:solidFill>
                  </a:tcPr>
                </a:tc>
                <a:tc>
                  <a:txBody>
                    <a:bodyPr/>
                    <a:lstStyle/>
                    <a:p>
                      <a:pPr marL="0" marR="0" lvl="0" indent="0" algn="ctr" defTabSz="914400" rtl="0" eaLnBrk="1" fontAlgn="auto" latinLnBrk="0" hangingPunct="1">
                        <a:lnSpc>
                          <a:spcPct val="100000"/>
                        </a:lnSpc>
                        <a:spcBef>
                          <a:spcPts val="385"/>
                        </a:spcBef>
                        <a:spcAft>
                          <a:spcPts val="0"/>
                        </a:spcAft>
                        <a:buClr>
                          <a:srgbClr val="000000"/>
                        </a:buClr>
                        <a:buSzTx/>
                        <a:buFont typeface="Arial" panose="020B0604020202020204"/>
                        <a:buNone/>
                        <a:defRPr/>
                      </a:pPr>
                      <a:r>
                        <a:rPr lang="en-GB" altLang="zh-HK" sz="1600" b="1" dirty="0">
                          <a:latin typeface="Arial" panose="020B0604020202020204" pitchFamily="34" charset="0"/>
                          <a:cs typeface="Arial" panose="020B0604020202020204" pitchFamily="34" charset="0"/>
                        </a:rPr>
                        <a:t>EGEEC 66</a:t>
                      </a:r>
                      <a:endParaRPr lang="en-GB" altLang="zh-HK" sz="1600" b="1" dirty="0">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60000"/>
                        <a:lumOff val="40000"/>
                      </a:schemeClr>
                    </a:solidFill>
                  </a:tcPr>
                </a:tc>
                <a:tc>
                  <a:txBody>
                    <a:bodyPr/>
                    <a:lstStyle/>
                    <a:p>
                      <a:pPr marL="1270" marR="0" lvl="0" indent="0" algn="ctr" defTabSz="914400" rtl="0" eaLnBrk="1" fontAlgn="auto" latinLnBrk="0" hangingPunct="1">
                        <a:lnSpc>
                          <a:spcPct val="100000"/>
                        </a:lnSpc>
                        <a:spcBef>
                          <a:spcPts val="385"/>
                        </a:spcBef>
                        <a:spcAft>
                          <a:spcPts val="0"/>
                        </a:spcAft>
                        <a:buClrTx/>
                        <a:buSzTx/>
                        <a:buFontTx/>
                        <a:buNone/>
                        <a:defRPr/>
                      </a:pPr>
                      <a:r>
                        <a:rPr lang="en-US" altLang="zh-HK" sz="1600" b="1" dirty="0">
                          <a:solidFill>
                            <a:schemeClr val="tx1"/>
                          </a:solidFill>
                          <a:latin typeface="Arial" panose="020B0604020202020204" pitchFamily="34" charset="0"/>
                          <a:cs typeface="Arial" panose="020B0604020202020204" pitchFamily="34" charset="0"/>
                        </a:rPr>
                        <a:t>Thailand</a:t>
                      </a:r>
                      <a:endParaRPr lang="en-US" altLang="zh-HK" sz="1600" b="1" dirty="0">
                        <a:solidFill>
                          <a:schemeClr val="tx1"/>
                        </a:solidFill>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60000"/>
                        <a:lumOff val="40000"/>
                      </a:schemeClr>
                    </a:solidFill>
                  </a:tcPr>
                </a:tc>
                <a:tc>
                  <a:txBody>
                    <a:bodyPr/>
                    <a:lstStyle/>
                    <a:p>
                      <a:pPr marL="182880" marR="0" lvl="0" indent="0" algn="l" defTabSz="914400" rtl="0" eaLnBrk="1" fontAlgn="auto" latinLnBrk="0" hangingPunct="1">
                        <a:lnSpc>
                          <a:spcPct val="100000"/>
                        </a:lnSpc>
                        <a:spcBef>
                          <a:spcPts val="395"/>
                        </a:spcBef>
                        <a:spcAft>
                          <a:spcPts val="0"/>
                        </a:spcAft>
                        <a:buClrTx/>
                        <a:buSzTx/>
                        <a:buFont typeface="MS Mincho"/>
                        <a:buNone/>
                        <a:tabLst>
                          <a:tab pos="746125" algn="l"/>
                        </a:tabLst>
                        <a:defRPr/>
                      </a:pPr>
                      <a:r>
                        <a:rPr lang="en-GB" altLang="zh-HK" sz="1600" b="1" spc="-5" dirty="0">
                          <a:latin typeface="Arial" panose="020B0604020202020204" pitchFamily="34" charset="0"/>
                          <a:cs typeface="Arial" panose="020B0604020202020204" pitchFamily="34" charset="0"/>
                        </a:rPr>
                        <a:t>EGNRET 64</a:t>
                      </a:r>
                      <a:r>
                        <a:rPr lang="en-US" altLang="en-GB" sz="1600" b="1" spc="-5" dirty="0">
                          <a:latin typeface="Arial" panose="020B0604020202020204" pitchFamily="34" charset="0"/>
                          <a:cs typeface="Arial" panose="020B0604020202020204" pitchFamily="34" charset="0"/>
                        </a:rPr>
                        <a:t> </a:t>
                      </a:r>
                      <a:endParaRPr lang="en-US" altLang="en-GB" sz="1600" b="1" spc="-5" dirty="0">
                        <a:latin typeface="Arial" panose="020B0604020202020204" pitchFamily="34" charset="0"/>
                        <a:cs typeface="Arial" panose="020B0604020202020204" pitchFamily="34" charset="0"/>
                      </a:endParaRPr>
                    </a:p>
                  </a:txBody>
                  <a:tcPr marL="0" marR="0" marT="37624" marB="0">
                    <a:lnL w="12700" cap="flat" cmpd="sng" algn="ctr">
                      <a:solidFill>
                        <a:srgbClr val="3981B9"/>
                      </a:solidFill>
                      <a:prstDash val="solid"/>
                      <a:round/>
                      <a:headEnd type="none" w="med" len="med"/>
                      <a:tailEnd type="none" w="med" len="med"/>
                    </a:lnL>
                    <a:lnR w="12700">
                      <a:solidFill>
                        <a:srgbClr val="3981B9"/>
                      </a:solidFill>
                      <a:prstDash val="solid"/>
                    </a:lnR>
                    <a:lnT w="12700">
                      <a:solidFill>
                        <a:srgbClr val="3981B9"/>
                      </a:solidFill>
                      <a:prstDash val="solid"/>
                    </a:lnT>
                    <a:lnB w="12700" cap="flat" cmpd="sng" algn="ctr">
                      <a:solidFill>
                        <a:srgbClr val="3981B9"/>
                      </a:solidFill>
                      <a:prstDash val="solid"/>
                      <a:round/>
                      <a:headEnd type="none" w="med" len="med"/>
                      <a:tailEnd type="none" w="med" len="med"/>
                    </a:lnB>
                    <a:solidFill>
                      <a:schemeClr val="accent1">
                        <a:lumMod val="60000"/>
                        <a:lumOff val="40000"/>
                      </a:schemeClr>
                    </a:solidFill>
                  </a:tcPr>
                </a:tc>
              </a:tr>
              <a:tr h="228396">
                <a:tc vMerge="1">
                  <a:tcPr marL="0" marR="0" marT="3810" marB="0" anchor="ctr">
                    <a:lnL w="12700">
                      <a:solidFill>
                        <a:srgbClr val="3981B9"/>
                      </a:solidFill>
                      <a:prstDash val="solid"/>
                    </a:lnL>
                    <a:lnR w="12700" cap="flat" cmpd="sng" algn="ctr">
                      <a:solidFill>
                        <a:srgbClr val="3981B9"/>
                      </a:solidFill>
                      <a:prstDash val="solid"/>
                      <a:round/>
                      <a:headEnd type="none" w="med" len="med"/>
                      <a:tailEnd type="none" w="med" len="med"/>
                    </a:lnR>
                    <a:lnT w="12700" cap="flat" cmpd="sng" algn="ctr">
                      <a:solidFill>
                        <a:srgbClr val="3981B9"/>
                      </a:solidFill>
                      <a:prstDash val="solid"/>
                      <a:round/>
                      <a:headEnd type="none" w="med" len="med"/>
                      <a:tailEnd type="none" w="med" len="med"/>
                    </a:lnT>
                    <a:lnB w="12700" cap="flat" cmpd="sng" algn="ctr">
                      <a:solidFill>
                        <a:srgbClr val="3981B9"/>
                      </a:solidFill>
                      <a:prstDash val="solid"/>
                      <a:round/>
                      <a:headEnd type="none" w="med" len="med"/>
                      <a:tailEnd type="none" w="med" len="med"/>
                    </a:lnB>
                    <a:solidFill>
                      <a:srgbClr val="E8ECF3"/>
                    </a:solidFill>
                  </a:tcPr>
                </a:tc>
                <a:tc>
                  <a:txBody>
                    <a:bodyPr/>
                    <a:lstStyle/>
                    <a:p>
                      <a:pPr marL="0" marR="0" lvl="0" indent="0" algn="ctr" defTabSz="914400" rtl="0" eaLnBrk="1" fontAlgn="auto" latinLnBrk="0" hangingPunct="1">
                        <a:lnSpc>
                          <a:spcPct val="100000"/>
                        </a:lnSpc>
                        <a:spcBef>
                          <a:spcPts val="385"/>
                        </a:spcBef>
                        <a:spcAft>
                          <a:spcPts val="0"/>
                        </a:spcAft>
                        <a:buClr>
                          <a:srgbClr val="000000"/>
                        </a:buClr>
                        <a:buSzTx/>
                        <a:buFont typeface="Arial" panose="020B0604020202020204"/>
                        <a:buNone/>
                        <a:defRPr/>
                      </a:pPr>
                      <a:r>
                        <a:rPr lang="en-GB" altLang="zh-HK" sz="1600" dirty="0">
                          <a:latin typeface="Arial" panose="020B0604020202020204" pitchFamily="34" charset="0"/>
                          <a:cs typeface="Arial" panose="020B0604020202020204" pitchFamily="34" charset="0"/>
                        </a:rPr>
                        <a:t>EGEEC 67</a:t>
                      </a:r>
                      <a:endParaRPr lang="en-GB" altLang="zh-HK" sz="1600" dirty="0">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a:solidFill>
                        <a:srgbClr val="3981B9"/>
                      </a:solidFill>
                      <a:prstDash val="solid"/>
                    </a:lnB>
                    <a:solidFill>
                      <a:srgbClr val="E8ECF3"/>
                    </a:solidFill>
                  </a:tcPr>
                </a:tc>
                <a:tc>
                  <a:txBody>
                    <a:bodyPr/>
                    <a:lstStyle/>
                    <a:p>
                      <a:pPr marL="1270" algn="ctr">
                        <a:lnSpc>
                          <a:spcPct val="100000"/>
                        </a:lnSpc>
                        <a:spcBef>
                          <a:spcPts val="385"/>
                        </a:spcBef>
                      </a:pPr>
                      <a:r>
                        <a:rPr lang="en-US" altLang="zh-HK" sz="1600" dirty="0">
                          <a:latin typeface="Arial" panose="020B0604020202020204" pitchFamily="34" charset="0"/>
                          <a:cs typeface="Arial" panose="020B0604020202020204" pitchFamily="34" charset="0"/>
                        </a:rPr>
                        <a:t>China ShenZhen</a:t>
                      </a:r>
                      <a:endParaRPr sz="1600" dirty="0">
                        <a:solidFill>
                          <a:schemeClr val="tx1"/>
                        </a:solidFill>
                        <a:latin typeface="Arial" panose="020B0604020202020204" pitchFamily="34" charset="0"/>
                        <a:cs typeface="Arial" panose="020B0604020202020204" pitchFamily="34" charset="0"/>
                      </a:endParaRPr>
                    </a:p>
                  </a:txBody>
                  <a:tcPr marL="0" marR="0" marT="36671" marB="0">
                    <a:lnL w="12700" cap="flat" cmpd="sng" algn="ctr">
                      <a:solidFill>
                        <a:srgbClr val="3981B9"/>
                      </a:solidFill>
                      <a:prstDash val="solid"/>
                      <a:round/>
                      <a:headEnd type="none" w="med" len="med"/>
                      <a:tailEnd type="none" w="med" len="med"/>
                    </a:lnL>
                    <a:lnR w="12700" cap="flat" cmpd="sng" algn="ctr">
                      <a:solidFill>
                        <a:srgbClr val="3981B9"/>
                      </a:solidFill>
                      <a:prstDash val="solid"/>
                      <a:round/>
                      <a:headEnd type="none" w="med" len="med"/>
                      <a:tailEnd type="none" w="med" len="med"/>
                    </a:lnR>
                    <a:lnT w="12700">
                      <a:solidFill>
                        <a:srgbClr val="3981B9"/>
                      </a:solidFill>
                      <a:prstDash val="solid"/>
                    </a:lnT>
                    <a:lnB w="12700">
                      <a:solidFill>
                        <a:srgbClr val="3981B9"/>
                      </a:solidFill>
                      <a:prstDash val="solid"/>
                    </a:lnB>
                    <a:solidFill>
                      <a:srgbClr val="E8ECF3"/>
                    </a:solidFill>
                  </a:tcPr>
                </a:tc>
                <a:tc>
                  <a:txBody>
                    <a:bodyPr/>
                    <a:lstStyle/>
                    <a:p>
                      <a:pPr marL="746125" indent="-178435">
                        <a:lnSpc>
                          <a:spcPct val="100000"/>
                        </a:lnSpc>
                        <a:spcBef>
                          <a:spcPts val="395"/>
                        </a:spcBef>
                        <a:buFont typeface="MS Mincho"/>
                        <a:buChar char="✓"/>
                        <a:tabLst>
                          <a:tab pos="746125" algn="l"/>
                        </a:tabLst>
                      </a:pPr>
                      <a:endParaRPr sz="1600" dirty="0">
                        <a:latin typeface="Arial" panose="020B0604020202020204" pitchFamily="34" charset="0"/>
                        <a:cs typeface="Arial" panose="020B0604020202020204" pitchFamily="34" charset="0"/>
                      </a:endParaRPr>
                    </a:p>
                  </a:txBody>
                  <a:tcPr marL="0" marR="0" marT="37624" marB="0">
                    <a:lnL w="12700" cap="flat" cmpd="sng" algn="ctr">
                      <a:solidFill>
                        <a:srgbClr val="3981B9"/>
                      </a:solidFill>
                      <a:prstDash val="solid"/>
                      <a:round/>
                      <a:headEnd type="none" w="med" len="med"/>
                      <a:tailEnd type="none" w="med" len="med"/>
                    </a:lnL>
                    <a:lnR w="12700">
                      <a:solidFill>
                        <a:srgbClr val="3981B9"/>
                      </a:solidFill>
                      <a:prstDash val="solid"/>
                    </a:lnR>
                    <a:lnT w="12700">
                      <a:solidFill>
                        <a:srgbClr val="3981B9"/>
                      </a:solidFill>
                      <a:prstDash val="solid"/>
                    </a:lnT>
                    <a:lnB w="12700">
                      <a:solidFill>
                        <a:srgbClr val="3981B9"/>
                      </a:solidFill>
                      <a:prstDash val="solid"/>
                    </a:lnB>
                    <a:solidFill>
                      <a:srgbClr val="E8ECF3"/>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a:solidFill>
                  <a:schemeClr val="bg1"/>
                </a:solidFill>
                <a:latin typeface="Arial" panose="020B0604020202020204" pitchFamily="34" charset="0"/>
                <a:cs typeface="Arial" panose="020B0604020202020204" pitchFamily="34" charset="0"/>
              </a:rPr>
              <a:t>ShenZhen Promotional Video</a:t>
            </a:r>
            <a:endParaRPr lang="zh-CN" altLang="en-US" sz="3200" b="1" dirty="0">
              <a:solidFill>
                <a:schemeClr val="bg1"/>
              </a:solidFill>
              <a:latin typeface="Arial" panose="020B0604020202020204" pitchFamily="34" charset="0"/>
              <a:cs typeface="Arial" panose="020B0604020202020204" pitchFamily="34" charset="0"/>
            </a:endParaRPr>
          </a:p>
        </p:txBody>
      </p:sp>
      <p:pic>
        <p:nvPicPr>
          <p:cNvPr id="3" name="Shenzhen">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593850" y="1691005"/>
            <a:ext cx="8249920" cy="467804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a:solidFill>
                  <a:schemeClr val="bg1"/>
                </a:solidFill>
                <a:latin typeface="Arial" panose="020B0604020202020204" pitchFamily="34" charset="0"/>
                <a:cs typeface="Arial" panose="020B0604020202020204" pitchFamily="34" charset="0"/>
              </a:rPr>
              <a:t>Upcoming EGEEC Meetings</a:t>
            </a:r>
            <a:endParaRPr lang="en-US" altLang="zh-TW" sz="3200" b="1" dirty="0">
              <a:solidFill>
                <a:schemeClr val="bg1"/>
              </a:solidFill>
              <a:latin typeface="Arial" panose="020B0604020202020204" pitchFamily="34" charset="0"/>
              <a:cs typeface="Arial" panose="020B0604020202020204" pitchFamily="34" charset="0"/>
            </a:endParaRPr>
          </a:p>
        </p:txBody>
      </p:sp>
      <p:sp>
        <p:nvSpPr>
          <p:cNvPr id="3" name="內容版面配置區 2"/>
          <p:cNvSpPr>
            <a:spLocks noGrp="1"/>
          </p:cNvSpPr>
          <p:nvPr>
            <p:ph idx="1"/>
          </p:nvPr>
        </p:nvSpPr>
        <p:spPr>
          <a:xfrm>
            <a:off x="1068636" y="1583254"/>
            <a:ext cx="10763480" cy="4111625"/>
          </a:xfrm>
        </p:spPr>
        <p:txBody>
          <a:bodyPr>
            <a:noAutofit/>
          </a:bodyPr>
          <a:lstStyle/>
          <a:p>
            <a:pPr marL="0" indent="0" algn="just">
              <a:spcBef>
                <a:spcPts val="0"/>
              </a:spcBef>
              <a:buNone/>
            </a:pPr>
            <a:r>
              <a:rPr lang="en-US" altLang="en-US" sz="2000" dirty="0">
                <a:solidFill>
                  <a:schemeClr val="bg1"/>
                </a:solidFill>
                <a:latin typeface="Arial" panose="020B0604020202020204" pitchFamily="34" charset="0"/>
                <a:cs typeface="Arial" panose="020B0604020202020204" pitchFamily="34" charset="0"/>
              </a:rPr>
              <a:t>EGEEC Meetings in first-half of 2027</a:t>
            </a:r>
            <a:endParaRPr lang="en-US" altLang="en-US" sz="2000" dirty="0">
              <a:solidFill>
                <a:schemeClr val="bg1"/>
              </a:solidFill>
              <a:latin typeface="Arial" panose="020B0604020202020204" pitchFamily="34" charset="0"/>
              <a:cs typeface="Arial" panose="020B0604020202020204" pitchFamily="34" charset="0"/>
            </a:endParaRPr>
          </a:p>
          <a:p>
            <a:pPr marL="381000" indent="-381000" algn="just">
              <a:spcBef>
                <a:spcPts val="0"/>
              </a:spcBef>
            </a:pP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r>
              <a:rPr lang="en-US" altLang="zh-TW" sz="2000" dirty="0">
                <a:solidFill>
                  <a:schemeClr val="bg1"/>
                </a:solidFill>
                <a:latin typeface="Arial" panose="020B0604020202020204" pitchFamily="34" charset="0"/>
                <a:cs typeface="Arial" panose="020B0604020202020204" pitchFamily="34" charset="0"/>
                <a:sym typeface="Arial" panose="020B0604020202020204"/>
              </a:rPr>
              <a:t>Member economies who are interested in hosting the EGEEC meeting in the 2027 are encouraged to contact the EGEEC Secretariat.</a:t>
            </a: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0" indent="0" algn="just">
              <a:spcBef>
                <a:spcPts val="0"/>
              </a:spcBef>
              <a:buNone/>
            </a:pPr>
            <a:r>
              <a:rPr lang="en-US" altLang="zh-HK" sz="2000" dirty="0">
                <a:solidFill>
                  <a:schemeClr val="bg1"/>
                </a:solidFill>
                <a:latin typeface="Arial" panose="020B0604020202020204" pitchFamily="34" charset="0"/>
                <a:cs typeface="Arial" panose="020B0604020202020204" pitchFamily="34" charset="0"/>
              </a:rPr>
              <a:t>The secretariat will follow up with Host Economy on the arrangement of the meeting and circulate the detail to all EGEEC members soon.</a:t>
            </a:r>
            <a:endParaRPr lang="en-US" altLang="zh-HK" sz="2000" dirty="0">
              <a:solidFill>
                <a:schemeClr val="bg1"/>
              </a:solidFill>
              <a:latin typeface="Arial" panose="020B0604020202020204" pitchFamily="34" charset="0"/>
              <a:cs typeface="Arial" panose="020B0604020202020204" pitchFamily="34" charset="0"/>
            </a:endParaRPr>
          </a:p>
          <a:p>
            <a:pPr marL="0" indent="0" algn="just">
              <a:spcBef>
                <a:spcPts val="0"/>
              </a:spcBef>
              <a:buNone/>
            </a:pP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0" indent="0" algn="just">
              <a:spcBef>
                <a:spcPts val="0"/>
              </a:spcBef>
              <a:buNone/>
            </a:pPr>
            <a:endParaRPr lang="en-US" altLang="en-US" sz="2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a:solidFill>
                  <a:schemeClr val="bg1"/>
                </a:solidFill>
                <a:latin typeface="Arial" panose="020B0604020202020204" pitchFamily="34" charset="0"/>
                <a:cs typeface="Arial" panose="020B0604020202020204" pitchFamily="34" charset="0"/>
              </a:rPr>
              <a:t>EGEEC guest member</a:t>
            </a:r>
            <a:endParaRPr lang="en-US" altLang="zh-TW" sz="3200" b="1" dirty="0">
              <a:solidFill>
                <a:schemeClr val="bg1"/>
              </a:solidFill>
              <a:latin typeface="Arial" panose="020B0604020202020204" pitchFamily="34" charset="0"/>
              <a:cs typeface="Arial" panose="020B0604020202020204" pitchFamily="34" charset="0"/>
            </a:endParaRPr>
          </a:p>
        </p:txBody>
      </p:sp>
      <p:sp>
        <p:nvSpPr>
          <p:cNvPr id="3" name="內容版面配置區 2"/>
          <p:cNvSpPr>
            <a:spLocks noGrp="1"/>
          </p:cNvSpPr>
          <p:nvPr>
            <p:ph idx="1"/>
          </p:nvPr>
        </p:nvSpPr>
        <p:spPr>
          <a:xfrm>
            <a:off x="1068636" y="1583254"/>
            <a:ext cx="10763480" cy="4111625"/>
          </a:xfrm>
        </p:spPr>
        <p:txBody>
          <a:bodyPr>
            <a:noAutofit/>
          </a:bodyPr>
          <a:lstStyle/>
          <a:p>
            <a:pPr marL="0" indent="0" algn="just">
              <a:spcBef>
                <a:spcPts val="0"/>
              </a:spcBef>
              <a:buNone/>
            </a:pPr>
            <a:r>
              <a:rPr lang="en-US" altLang="en-US" sz="2000" dirty="0">
                <a:solidFill>
                  <a:schemeClr val="bg1"/>
                </a:solidFill>
                <a:latin typeface="Arial" panose="020B0604020202020204" pitchFamily="34" charset="0"/>
                <a:cs typeface="Arial" panose="020B0604020202020204" pitchFamily="34" charset="0"/>
              </a:rPr>
              <a:t>EGEEC secretary propose to invite EE Hub to join EGEEC guest member </a:t>
            </a:r>
            <a:endParaRPr lang="en-US" altLang="en-US" sz="2000" dirty="0">
              <a:solidFill>
                <a:schemeClr val="bg1"/>
              </a:solidFill>
              <a:latin typeface="Arial" panose="020B0604020202020204" pitchFamily="34" charset="0"/>
              <a:cs typeface="Arial" panose="020B0604020202020204" pitchFamily="34" charset="0"/>
            </a:endParaRPr>
          </a:p>
          <a:p>
            <a:pPr marL="0" indent="0" algn="just">
              <a:spcBef>
                <a:spcPts val="0"/>
              </a:spcBef>
              <a:buNone/>
            </a:pPr>
            <a:endParaRPr lang="en-US" altLang="en-US" sz="2000" dirty="0">
              <a:solidFill>
                <a:schemeClr val="bg1"/>
              </a:solidFill>
              <a:latin typeface="Arial" panose="020B0604020202020204" pitchFamily="34" charset="0"/>
              <a:cs typeface="Arial" panose="020B0604020202020204" pitchFamily="34" charset="0"/>
              <a:sym typeface="Arial" panose="020B0604020202020204"/>
            </a:endParaRPr>
          </a:p>
          <a:p>
            <a:pPr algn="just">
              <a:spcBef>
                <a:spcPts val="0"/>
              </a:spcBef>
            </a:pPr>
            <a:r>
              <a:rPr lang="en-US" altLang="en-US" sz="2000" dirty="0">
                <a:solidFill>
                  <a:schemeClr val="bg1"/>
                </a:solidFill>
                <a:latin typeface="Arial" panose="020B0604020202020204" pitchFamily="34" charset="0"/>
                <a:cs typeface="Arial" panose="020B0604020202020204" pitchFamily="34" charset="0"/>
                <a:sym typeface="Arial" panose="020B0604020202020204"/>
              </a:rPr>
              <a:t>    </a:t>
            </a:r>
            <a:r>
              <a:rPr lang="en-US" altLang="en-US" sz="1800" dirty="0">
                <a:solidFill>
                  <a:schemeClr val="bg1"/>
                </a:solidFill>
                <a:latin typeface="Arial" panose="020B0604020202020204" pitchFamily="34" charset="0"/>
                <a:cs typeface="Arial" panose="020B0604020202020204" pitchFamily="34" charset="0"/>
                <a:sym typeface="Arial" panose="020B0604020202020204"/>
              </a:rPr>
              <a:t>EEhub joined EGEEC 62 Nanjing, China share the progress of energy efficiency policies. </a:t>
            </a:r>
            <a:endParaRPr lang="en-US" altLang="en-US" sz="1800" dirty="0">
              <a:solidFill>
                <a:schemeClr val="bg1"/>
              </a:solidFill>
              <a:latin typeface="Arial" panose="020B0604020202020204" pitchFamily="34" charset="0"/>
              <a:cs typeface="Arial" panose="020B0604020202020204" pitchFamily="34" charset="0"/>
              <a:sym typeface="Arial" panose="020B0604020202020204"/>
            </a:endParaRPr>
          </a:p>
          <a:p>
            <a:pPr algn="just">
              <a:spcBef>
                <a:spcPts val="0"/>
              </a:spcBef>
            </a:pPr>
            <a:r>
              <a:rPr lang="en-US" altLang="zh-TW" sz="1800" dirty="0">
                <a:solidFill>
                  <a:schemeClr val="bg1"/>
                </a:solidFill>
                <a:latin typeface="Arial" panose="020B0604020202020204" pitchFamily="34" charset="0"/>
                <a:cs typeface="Arial" panose="020B0604020202020204" pitchFamily="34" charset="0"/>
                <a:sym typeface="Arial" panose="020B0604020202020204"/>
              </a:rPr>
              <a:t>    </a:t>
            </a:r>
            <a:r>
              <a:rPr lang="en-US" altLang="en-US" sz="1800" dirty="0">
                <a:solidFill>
                  <a:schemeClr val="bg1"/>
                </a:solidFill>
                <a:latin typeface="Arial" panose="020B0604020202020204" pitchFamily="34" charset="0"/>
                <a:cs typeface="Arial" panose="020B0604020202020204" pitchFamily="34" charset="0"/>
                <a:sym typeface="Arial" panose="020B0604020202020204"/>
              </a:rPr>
              <a:t>EEhub joined EGEEC 63 Tianjin, China, share the report of global energy efficiency map. </a:t>
            </a:r>
            <a:endParaRPr lang="en-US" altLang="zh-TW" sz="1800" dirty="0">
              <a:solidFill>
                <a:schemeClr val="bg1"/>
              </a:solidFill>
              <a:latin typeface="Arial" panose="020B0604020202020204" pitchFamily="34" charset="0"/>
              <a:cs typeface="Arial" panose="020B0604020202020204" pitchFamily="34" charset="0"/>
              <a:sym typeface="Arial" panose="020B0604020202020204"/>
            </a:endParaRPr>
          </a:p>
          <a:p>
            <a:pPr algn="just">
              <a:spcBef>
                <a:spcPts val="0"/>
              </a:spcBef>
            </a:pPr>
            <a:r>
              <a:rPr lang="en-US" altLang="zh-TW" sz="1800" dirty="0">
                <a:solidFill>
                  <a:schemeClr val="bg1"/>
                </a:solidFill>
                <a:latin typeface="Arial" panose="020B0604020202020204" pitchFamily="34" charset="0"/>
                <a:cs typeface="Arial" panose="020B0604020202020204" pitchFamily="34" charset="0"/>
                <a:sym typeface="Arial" panose="020B0604020202020204"/>
              </a:rPr>
              <a:t>    </a:t>
            </a:r>
            <a:r>
              <a:rPr lang="en-US" altLang="en-US" sz="1800" dirty="0">
                <a:solidFill>
                  <a:schemeClr val="bg1"/>
                </a:solidFill>
                <a:latin typeface="Arial" panose="020B0604020202020204" pitchFamily="34" charset="0"/>
                <a:cs typeface="Arial" panose="020B0604020202020204" pitchFamily="34" charset="0"/>
                <a:sym typeface="Arial" panose="020B0604020202020204"/>
              </a:rPr>
              <a:t>EEhub joined EGEEC 64 Hongkong, China, share the progress of working groups.</a:t>
            </a:r>
            <a:endParaRPr lang="en-US" altLang="zh-TW" sz="1800" dirty="0">
              <a:solidFill>
                <a:schemeClr val="bg1"/>
              </a:solidFill>
              <a:latin typeface="Arial" panose="020B0604020202020204" pitchFamily="34" charset="0"/>
              <a:cs typeface="Arial" panose="020B0604020202020204" pitchFamily="34" charset="0"/>
              <a:sym typeface="Arial" panose="020B0604020202020204"/>
            </a:endParaRPr>
          </a:p>
          <a:p>
            <a:pPr marL="0" indent="0" algn="just">
              <a:spcBef>
                <a:spcPts val="0"/>
              </a:spcBef>
              <a:buNone/>
            </a:pP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0" indent="0" algn="just">
              <a:spcBef>
                <a:spcPts val="0"/>
              </a:spcBef>
              <a:buNone/>
            </a:pPr>
            <a:r>
              <a:rPr lang="en-US" altLang="zh-TW" sz="2000" dirty="0">
                <a:solidFill>
                  <a:schemeClr val="bg1"/>
                </a:solidFill>
                <a:latin typeface="Arial" panose="020B0604020202020204" pitchFamily="34" charset="0"/>
                <a:cs typeface="Arial" panose="020B0604020202020204" pitchFamily="34" charset="0"/>
                <a:sym typeface="Arial" panose="020B0604020202020204"/>
              </a:rPr>
              <a:t>  follow the APEC guest member regulation, EE hub have q</a:t>
            </a:r>
            <a:r>
              <a:rPr lang="en-US" altLang="zh-CN" sz="2000" dirty="0">
                <a:solidFill>
                  <a:schemeClr val="bg1"/>
                </a:solidFill>
                <a:latin typeface="Arial" panose="020B0604020202020204" pitchFamily="34" charset="0"/>
                <a:cs typeface="Arial" panose="020B0604020202020204" pitchFamily="34" charset="0"/>
                <a:sym typeface="Arial" panose="020B0604020202020204"/>
              </a:rPr>
              <a:t>ualified to be guest member of EGEEC. </a:t>
            </a:r>
            <a:endParaRPr lang="en-US" altLang="zh-CN" sz="2000" dirty="0">
              <a:solidFill>
                <a:schemeClr val="bg1"/>
              </a:solidFill>
              <a:latin typeface="Arial" panose="020B0604020202020204" pitchFamily="34" charset="0"/>
              <a:cs typeface="Arial" panose="020B0604020202020204" pitchFamily="34" charset="0"/>
              <a:sym typeface="Arial" panose="020B0604020202020204"/>
            </a:endParaRPr>
          </a:p>
          <a:p>
            <a:pPr marL="0" indent="0" algn="just">
              <a:spcBef>
                <a:spcPts val="0"/>
              </a:spcBef>
              <a:buNone/>
            </a:pPr>
            <a:endParaRPr lang="en-US" altLang="zh-CN" sz="2000" dirty="0">
              <a:solidFill>
                <a:schemeClr val="bg1"/>
              </a:solidFill>
              <a:latin typeface="Arial" panose="020B0604020202020204" pitchFamily="34" charset="0"/>
              <a:cs typeface="Arial" panose="020B0604020202020204" pitchFamily="34" charset="0"/>
              <a:sym typeface="Arial" panose="020B0604020202020204"/>
            </a:endParaRPr>
          </a:p>
          <a:p>
            <a:pPr marL="381000" indent="-381000" algn="just">
              <a:spcBef>
                <a:spcPts val="0"/>
              </a:spcBef>
            </a:pPr>
            <a:r>
              <a:rPr lang="en-US" altLang="zh-CN" sz="2000" dirty="0">
                <a:solidFill>
                  <a:schemeClr val="bg1"/>
                </a:solidFill>
                <a:latin typeface="Arial" panose="020B0604020202020204" pitchFamily="34" charset="0"/>
                <a:cs typeface="Arial" panose="020B0604020202020204" pitchFamily="34" charset="0"/>
                <a:sym typeface="Arial" panose="020B0604020202020204"/>
              </a:rPr>
              <a:t>Report to EWG and will be accepted to be guest member in 2026</a:t>
            </a:r>
            <a:endParaRPr lang="en-US" altLang="zh-TW" sz="2000" dirty="0">
              <a:solidFill>
                <a:schemeClr val="bg1"/>
              </a:solidFill>
              <a:latin typeface="Arial" panose="020B0604020202020204" pitchFamily="34" charset="0"/>
              <a:cs typeface="Arial" panose="020B0604020202020204" pitchFamily="34" charset="0"/>
              <a:sym typeface="Arial" panose="020B0604020202020204"/>
            </a:endParaRPr>
          </a:p>
          <a:p>
            <a:pPr marL="0" indent="0" algn="just">
              <a:spcBef>
                <a:spcPts val="0"/>
              </a:spcBef>
              <a:buNone/>
            </a:pPr>
            <a:endParaRPr lang="en-US" altLang="en-US" sz="2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4744887" y="2397697"/>
            <a:ext cx="2657399" cy="1371600"/>
          </a:xfrm>
        </p:spPr>
        <p:txBody>
          <a:bodyPr>
            <a:normAutofit/>
          </a:bodyPr>
          <a:lstStyle/>
          <a:p>
            <a:r>
              <a:rPr lang="en-US" altLang="zh-HK" sz="3200" b="1" dirty="0">
                <a:solidFill>
                  <a:schemeClr val="bg1"/>
                </a:solidFill>
                <a:latin typeface="Arial" panose="020B0604020202020204" pitchFamily="34" charset="0"/>
                <a:cs typeface="Arial" panose="020B0604020202020204" pitchFamily="34" charset="0"/>
              </a:rPr>
              <a:t>THANK YOU</a:t>
            </a:r>
            <a:endParaRPr lang="en-US" altLang="zh-HK"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p="http://schemas.openxmlformats.org/presentationml/2006/main">
  <p:tag name="COMMONDATA" val="eyJoZGlkIjoiZmIyNjA1YTNkOTRjMDc4MzE0MGRjOTI0NWNiYWM1NTcifQ=="/>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2620</Words>
  <Application>WPS 演示</Application>
  <PresentationFormat>寬螢幕</PresentationFormat>
  <Paragraphs>215</Paragraphs>
  <Slides>9</Slides>
  <Notes>8</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9</vt:i4>
      </vt:variant>
    </vt:vector>
  </HeadingPairs>
  <TitlesOfParts>
    <vt:vector size="22" baseType="lpstr">
      <vt:lpstr>Arial</vt:lpstr>
      <vt:lpstr>宋体</vt:lpstr>
      <vt:lpstr>Wingdings</vt:lpstr>
      <vt:lpstr>Arial</vt:lpstr>
      <vt:lpstr>MS Mincho</vt:lpstr>
      <vt:lpstr>Segoe Print</vt:lpstr>
      <vt:lpstr>Calibri</vt:lpstr>
      <vt:lpstr>微软雅黑</vt:lpstr>
      <vt:lpstr>Arial Unicode MS</vt:lpstr>
      <vt:lpstr>PMingLiU</vt:lpstr>
      <vt:lpstr>Calibri Light</vt:lpstr>
      <vt:lpstr>等线</vt:lpstr>
      <vt:lpstr>Office 佈景主題</vt:lpstr>
      <vt:lpstr>EGEEC Governance Issue </vt:lpstr>
      <vt:lpstr>Contents</vt:lpstr>
      <vt:lpstr>EGEEC Contact List</vt:lpstr>
      <vt:lpstr>EGEE&amp;C Website  https://www.apec.org/egeec</vt:lpstr>
      <vt:lpstr>Summary of EGEEC Meetings (2017-2026)</vt:lpstr>
      <vt:lpstr>ShenZhen Promotional Video</vt:lpstr>
      <vt:lpstr>Upcoming EGEEC Meetings</vt:lpstr>
      <vt:lpstr>EGEEC guest member</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How to use this template slide deck?</dc:title>
  <dc:creator>Ricky Lau</dc:creator>
  <cp:lastModifiedBy>刘韧</cp:lastModifiedBy>
  <cp:revision>489</cp:revision>
  <dcterms:created xsi:type="dcterms:W3CDTF">2020-11-06T02:20:00Z</dcterms:created>
  <dcterms:modified xsi:type="dcterms:W3CDTF">2026-03-31T10:50:07Z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656222D1D0D84D6CA29A78E7425DD560_12</vt:lpwstr>
  </property>
  <property fmtid="{D5CDD505-2E9C-101B-9397-08002B2CF9AE}" pid="3" name="KSOProductBuildVer">
    <vt:lpwstr>2052-12.1.0.25225</vt:lpwstr>
  </property>
</Properties>
</file>